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6" userDrawn="1">
          <p15:clr>
            <a:srgbClr val="A4A3A4"/>
          </p15:clr>
        </p15:guide>
        <p15:guide id="2" pos="101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9E88"/>
    <a:srgbClr val="E74337"/>
    <a:srgbClr val="BEF4EB"/>
    <a:srgbClr val="9FE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331C5A-8DAB-491B-5329-9C91C32E4621}" v="30" dt="2025-04-11T16:35:40.3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" d="100"/>
          <a:sy n="10" d="100"/>
        </p:scale>
        <p:origin x="3150" y="1152"/>
      </p:cViewPr>
      <p:guideLst>
        <p:guide orient="horz" pos="13606"/>
        <p:guide pos="101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5A7A-A483-453C-AB98-D0F5281860E2}" type="datetimeFigureOut">
              <a:rPr lang="es-CO" smtClean="0"/>
              <a:t>1/07/2025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2F2E-8AB6-4A66-9FA0-A5103E67C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9971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5A7A-A483-453C-AB98-D0F5281860E2}" type="datetimeFigureOut">
              <a:rPr lang="es-CO" smtClean="0"/>
              <a:t>1/07/2025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2F2E-8AB6-4A66-9FA0-A5103E67C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18399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5A7A-A483-453C-AB98-D0F5281860E2}" type="datetimeFigureOut">
              <a:rPr lang="es-CO" smtClean="0"/>
              <a:t>1/07/2025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2F2E-8AB6-4A66-9FA0-A5103E67C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1099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5A7A-A483-453C-AB98-D0F5281860E2}" type="datetimeFigureOut">
              <a:rPr lang="es-CO" smtClean="0"/>
              <a:t>1/07/2025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2F2E-8AB6-4A66-9FA0-A5103E67C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6202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5A7A-A483-453C-AB98-D0F5281860E2}" type="datetimeFigureOut">
              <a:rPr lang="es-CO" smtClean="0"/>
              <a:t>1/07/2025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2F2E-8AB6-4A66-9FA0-A5103E67C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9899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5A7A-A483-453C-AB98-D0F5281860E2}" type="datetimeFigureOut">
              <a:rPr lang="es-CO" smtClean="0"/>
              <a:t>1/07/2025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2F2E-8AB6-4A66-9FA0-A5103E67C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26331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5A7A-A483-453C-AB98-D0F5281860E2}" type="datetimeFigureOut">
              <a:rPr lang="es-CO" smtClean="0"/>
              <a:t>1/07/2025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2F2E-8AB6-4A66-9FA0-A5103E67C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798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5A7A-A483-453C-AB98-D0F5281860E2}" type="datetimeFigureOut">
              <a:rPr lang="es-CO" smtClean="0"/>
              <a:t>1/07/2025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2F2E-8AB6-4A66-9FA0-A5103E67C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9260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5A7A-A483-453C-AB98-D0F5281860E2}" type="datetimeFigureOut">
              <a:rPr lang="es-CO" smtClean="0"/>
              <a:t>1/07/2025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2F2E-8AB6-4A66-9FA0-A5103E67C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54643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5A7A-A483-453C-AB98-D0F5281860E2}" type="datetimeFigureOut">
              <a:rPr lang="es-CO" smtClean="0"/>
              <a:t>1/07/2025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2F2E-8AB6-4A66-9FA0-A5103E67C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7220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5A7A-A483-453C-AB98-D0F5281860E2}" type="datetimeFigureOut">
              <a:rPr lang="es-CO" smtClean="0"/>
              <a:t>1/07/2025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2F2E-8AB6-4A66-9FA0-A5103E67C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62756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BE5A7A-A483-453C-AB98-D0F5281860E2}" type="datetimeFigureOut">
              <a:rPr lang="es-CO" smtClean="0"/>
              <a:t>1/07/2025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632F2E-8AB6-4A66-9FA0-A5103E67C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9668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89906" y="4217089"/>
            <a:ext cx="30701117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MX" sz="3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Título del proyecto de investigación</a:t>
            </a:r>
            <a:endParaRPr lang="es-MX" sz="36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MX" sz="2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Autor 1 (primer apellido, segundo apellido, nombres, institución a la que pertenece, correo), Autor 2 (primer apellido, segundo apellido, nombres, institución a la que pertenece, correo), Autor 3 (primer apellido, segundo apellido, nombres, institución a la que pertenece, correo), Autor 4 (primer apellido, segundo apellido, nombres, institución a la que pertenece, correo), Autor 5 (primer apellido, segundo apellido, nombres, institución a la que pertenece, correo).</a:t>
            </a:r>
            <a:endParaRPr lang="es-MX" sz="24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2391DAC-6FCF-470E-A3B2-1FCF082FCD85}"/>
              </a:ext>
            </a:extLst>
          </p:cNvPr>
          <p:cNvSpPr/>
          <p:nvPr/>
        </p:nvSpPr>
        <p:spPr>
          <a:xfrm>
            <a:off x="0" y="3120489"/>
            <a:ext cx="32399288" cy="764274"/>
          </a:xfrm>
          <a:prstGeom prst="rect">
            <a:avLst/>
          </a:prstGeom>
          <a:solidFill>
            <a:srgbClr val="E743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77D6368-696E-4524-8C61-A02D10A39A52}"/>
              </a:ext>
            </a:extLst>
          </p:cNvPr>
          <p:cNvSpPr txBox="1"/>
          <p:nvPr/>
        </p:nvSpPr>
        <p:spPr>
          <a:xfrm>
            <a:off x="3570746" y="3218106"/>
            <a:ext cx="23741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MX" sz="3600" b="1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3ER. CONGRESO INTERNACIONAL DE ADMINISTRACIÓN Y CIENCIAS SOCIALES</a:t>
            </a:r>
            <a:endParaRPr lang="es-CO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AE2F4737-C317-41A6-918E-BAD4D18E0083}"/>
              </a:ext>
            </a:extLst>
          </p:cNvPr>
          <p:cNvGrpSpPr/>
          <p:nvPr/>
        </p:nvGrpSpPr>
        <p:grpSpPr>
          <a:xfrm>
            <a:off x="581006" y="6706205"/>
            <a:ext cx="15542530" cy="6315838"/>
            <a:chOff x="581006" y="6706205"/>
            <a:chExt cx="14435361" cy="6315838"/>
          </a:xfrm>
        </p:grpSpPr>
        <p:sp>
          <p:nvSpPr>
            <p:cNvPr id="56" name="Recortar rectángulo de esquina sencilla 31">
              <a:extLst>
                <a:ext uri="{FF2B5EF4-FFF2-40B4-BE49-F238E27FC236}">
                  <a16:creationId xmlns:a16="http://schemas.microsoft.com/office/drawing/2014/main" id="{EBD80E67-3FF0-4C17-9C3D-7135B001C10C}"/>
                </a:ext>
              </a:extLst>
            </p:cNvPr>
            <p:cNvSpPr/>
            <p:nvPr/>
          </p:nvSpPr>
          <p:spPr>
            <a:xfrm rot="10800000">
              <a:off x="581006" y="7472267"/>
              <a:ext cx="14380618" cy="5549776"/>
            </a:xfrm>
            <a:custGeom>
              <a:avLst/>
              <a:gdLst>
                <a:gd name="connsiteX0" fmla="*/ 0 w 14272986"/>
                <a:gd name="connsiteY0" fmla="*/ 0 h 9295261"/>
                <a:gd name="connsiteX1" fmla="*/ 12723745 w 14272986"/>
                <a:gd name="connsiteY1" fmla="*/ 0 h 9295261"/>
                <a:gd name="connsiteX2" fmla="*/ 14272986 w 14272986"/>
                <a:gd name="connsiteY2" fmla="*/ 1549241 h 9295261"/>
                <a:gd name="connsiteX3" fmla="*/ 14272986 w 14272986"/>
                <a:gd name="connsiteY3" fmla="*/ 9295261 h 9295261"/>
                <a:gd name="connsiteX4" fmla="*/ 0 w 14272986"/>
                <a:gd name="connsiteY4" fmla="*/ 9295261 h 9295261"/>
                <a:gd name="connsiteX5" fmla="*/ 0 w 14272986"/>
                <a:gd name="connsiteY5" fmla="*/ 0 h 9295261"/>
                <a:gd name="connsiteX0" fmla="*/ 0 w 14272986"/>
                <a:gd name="connsiteY0" fmla="*/ 0 h 9295261"/>
                <a:gd name="connsiteX1" fmla="*/ 12723745 w 14272986"/>
                <a:gd name="connsiteY1" fmla="*/ 0 h 9295261"/>
                <a:gd name="connsiteX2" fmla="*/ 14272986 w 14272986"/>
                <a:gd name="connsiteY2" fmla="*/ 451961 h 9295261"/>
                <a:gd name="connsiteX3" fmla="*/ 14272986 w 14272986"/>
                <a:gd name="connsiteY3" fmla="*/ 9295261 h 9295261"/>
                <a:gd name="connsiteX4" fmla="*/ 0 w 14272986"/>
                <a:gd name="connsiteY4" fmla="*/ 9295261 h 9295261"/>
                <a:gd name="connsiteX5" fmla="*/ 0 w 14272986"/>
                <a:gd name="connsiteY5" fmla="*/ 0 h 9295261"/>
                <a:gd name="connsiteX0" fmla="*/ 0 w 14272986"/>
                <a:gd name="connsiteY0" fmla="*/ 14068 h 9309329"/>
                <a:gd name="connsiteX1" fmla="*/ 13708484 w 14272986"/>
                <a:gd name="connsiteY1" fmla="*/ 0 h 9309329"/>
                <a:gd name="connsiteX2" fmla="*/ 14272986 w 14272986"/>
                <a:gd name="connsiteY2" fmla="*/ 466029 h 9309329"/>
                <a:gd name="connsiteX3" fmla="*/ 14272986 w 14272986"/>
                <a:gd name="connsiteY3" fmla="*/ 9309329 h 9309329"/>
                <a:gd name="connsiteX4" fmla="*/ 0 w 14272986"/>
                <a:gd name="connsiteY4" fmla="*/ 9309329 h 9309329"/>
                <a:gd name="connsiteX5" fmla="*/ 0 w 14272986"/>
                <a:gd name="connsiteY5" fmla="*/ 14068 h 9309329"/>
                <a:gd name="connsiteX0" fmla="*/ 0 w 14272986"/>
                <a:gd name="connsiteY0" fmla="*/ 14068 h 9309329"/>
                <a:gd name="connsiteX1" fmla="*/ 13708484 w 14272986"/>
                <a:gd name="connsiteY1" fmla="*/ 0 h 9309329"/>
                <a:gd name="connsiteX2" fmla="*/ 14272986 w 14272986"/>
                <a:gd name="connsiteY2" fmla="*/ 578571 h 9309329"/>
                <a:gd name="connsiteX3" fmla="*/ 14272986 w 14272986"/>
                <a:gd name="connsiteY3" fmla="*/ 9309329 h 9309329"/>
                <a:gd name="connsiteX4" fmla="*/ 0 w 14272986"/>
                <a:gd name="connsiteY4" fmla="*/ 9309329 h 9309329"/>
                <a:gd name="connsiteX5" fmla="*/ 0 w 14272986"/>
                <a:gd name="connsiteY5" fmla="*/ 14068 h 9309329"/>
                <a:gd name="connsiteX0" fmla="*/ 0 w 14282511"/>
                <a:gd name="connsiteY0" fmla="*/ 14068 h 9309329"/>
                <a:gd name="connsiteX1" fmla="*/ 13708484 w 14282511"/>
                <a:gd name="connsiteY1" fmla="*/ 0 h 9309329"/>
                <a:gd name="connsiteX2" fmla="*/ 14282511 w 14282511"/>
                <a:gd name="connsiteY2" fmla="*/ 502371 h 9309329"/>
                <a:gd name="connsiteX3" fmla="*/ 14272986 w 14282511"/>
                <a:gd name="connsiteY3" fmla="*/ 9309329 h 9309329"/>
                <a:gd name="connsiteX4" fmla="*/ 0 w 14282511"/>
                <a:gd name="connsiteY4" fmla="*/ 9309329 h 9309329"/>
                <a:gd name="connsiteX5" fmla="*/ 0 w 14282511"/>
                <a:gd name="connsiteY5" fmla="*/ 14068 h 9309329"/>
                <a:gd name="connsiteX0" fmla="*/ 0 w 14282511"/>
                <a:gd name="connsiteY0" fmla="*/ 14068 h 9309329"/>
                <a:gd name="connsiteX1" fmla="*/ 13708484 w 14282511"/>
                <a:gd name="connsiteY1" fmla="*/ 0 h 9309329"/>
                <a:gd name="connsiteX2" fmla="*/ 14282511 w 14282511"/>
                <a:gd name="connsiteY2" fmla="*/ 540471 h 9309329"/>
                <a:gd name="connsiteX3" fmla="*/ 14272986 w 14282511"/>
                <a:gd name="connsiteY3" fmla="*/ 9309329 h 9309329"/>
                <a:gd name="connsiteX4" fmla="*/ 0 w 14282511"/>
                <a:gd name="connsiteY4" fmla="*/ 9309329 h 9309329"/>
                <a:gd name="connsiteX5" fmla="*/ 0 w 14282511"/>
                <a:gd name="connsiteY5" fmla="*/ 14068 h 9309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2511" h="9309329">
                  <a:moveTo>
                    <a:pt x="0" y="14068"/>
                  </a:moveTo>
                  <a:lnTo>
                    <a:pt x="13708484" y="0"/>
                  </a:lnTo>
                  <a:lnTo>
                    <a:pt x="14282511" y="540471"/>
                  </a:lnTo>
                  <a:lnTo>
                    <a:pt x="14272986" y="9309329"/>
                  </a:lnTo>
                  <a:lnTo>
                    <a:pt x="0" y="9309329"/>
                  </a:lnTo>
                  <a:lnTo>
                    <a:pt x="0" y="14068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schemeClr val="dk1"/>
                </a:solidFill>
              </a:endParaRPr>
            </a:p>
          </p:txBody>
        </p:sp>
        <p:sp>
          <p:nvSpPr>
            <p:cNvPr id="62" name="Rectángulo 61">
              <a:extLst>
                <a:ext uri="{FF2B5EF4-FFF2-40B4-BE49-F238E27FC236}">
                  <a16:creationId xmlns:a16="http://schemas.microsoft.com/office/drawing/2014/main" id="{01334CD3-5536-49BE-A151-8F2F8B26D537}"/>
                </a:ext>
              </a:extLst>
            </p:cNvPr>
            <p:cNvSpPr/>
            <p:nvPr/>
          </p:nvSpPr>
          <p:spPr>
            <a:xfrm>
              <a:off x="601187" y="6706205"/>
              <a:ext cx="14415180" cy="764275"/>
            </a:xfrm>
            <a:prstGeom prst="rect">
              <a:avLst/>
            </a:prstGeom>
            <a:solidFill>
              <a:srgbClr val="1B9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3" name="CuadroTexto 62">
              <a:extLst>
                <a:ext uri="{FF2B5EF4-FFF2-40B4-BE49-F238E27FC236}">
                  <a16:creationId xmlns:a16="http://schemas.microsoft.com/office/drawing/2014/main" id="{DBBDB7BB-9F5A-4FF1-80C5-DAC200664341}"/>
                </a:ext>
              </a:extLst>
            </p:cNvPr>
            <p:cNvSpPr txBox="1"/>
            <p:nvPr/>
          </p:nvSpPr>
          <p:spPr>
            <a:xfrm>
              <a:off x="775783" y="6761692"/>
              <a:ext cx="13774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>
                <a:spcBef>
                  <a:spcPts val="0"/>
                </a:spcBef>
                <a:spcAft>
                  <a:spcPts val="0"/>
                </a:spcAft>
              </a:pPr>
              <a:r>
                <a:rPr lang="es-MX" sz="3600" b="1" i="0" u="none" strike="noStrike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ANTE</a:t>
              </a:r>
              <a:r>
                <a:rPr lang="es-MX" sz="36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CEDENTES</a:t>
              </a:r>
              <a:endParaRPr lang="es-CO" sz="3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5" name="Recortar rectángulo de esquina sencilla 31">
            <a:extLst>
              <a:ext uri="{FF2B5EF4-FFF2-40B4-BE49-F238E27FC236}">
                <a16:creationId xmlns:a16="http://schemas.microsoft.com/office/drawing/2014/main" id="{A588CA91-0BDD-4A33-9908-EA8100416C98}"/>
              </a:ext>
            </a:extLst>
          </p:cNvPr>
          <p:cNvSpPr/>
          <p:nvPr/>
        </p:nvSpPr>
        <p:spPr>
          <a:xfrm rot="10800000">
            <a:off x="601187" y="13642044"/>
            <a:ext cx="15483588" cy="7380365"/>
          </a:xfrm>
          <a:custGeom>
            <a:avLst/>
            <a:gdLst>
              <a:gd name="connsiteX0" fmla="*/ 0 w 14272986"/>
              <a:gd name="connsiteY0" fmla="*/ 0 h 9295261"/>
              <a:gd name="connsiteX1" fmla="*/ 12723745 w 14272986"/>
              <a:gd name="connsiteY1" fmla="*/ 0 h 9295261"/>
              <a:gd name="connsiteX2" fmla="*/ 14272986 w 14272986"/>
              <a:gd name="connsiteY2" fmla="*/ 1549241 h 9295261"/>
              <a:gd name="connsiteX3" fmla="*/ 14272986 w 14272986"/>
              <a:gd name="connsiteY3" fmla="*/ 9295261 h 9295261"/>
              <a:gd name="connsiteX4" fmla="*/ 0 w 14272986"/>
              <a:gd name="connsiteY4" fmla="*/ 9295261 h 9295261"/>
              <a:gd name="connsiteX5" fmla="*/ 0 w 14272986"/>
              <a:gd name="connsiteY5" fmla="*/ 0 h 9295261"/>
              <a:gd name="connsiteX0" fmla="*/ 0 w 14272986"/>
              <a:gd name="connsiteY0" fmla="*/ 0 h 9295261"/>
              <a:gd name="connsiteX1" fmla="*/ 12723745 w 14272986"/>
              <a:gd name="connsiteY1" fmla="*/ 0 h 9295261"/>
              <a:gd name="connsiteX2" fmla="*/ 14272986 w 14272986"/>
              <a:gd name="connsiteY2" fmla="*/ 451961 h 9295261"/>
              <a:gd name="connsiteX3" fmla="*/ 14272986 w 14272986"/>
              <a:gd name="connsiteY3" fmla="*/ 9295261 h 9295261"/>
              <a:gd name="connsiteX4" fmla="*/ 0 w 14272986"/>
              <a:gd name="connsiteY4" fmla="*/ 9295261 h 9295261"/>
              <a:gd name="connsiteX5" fmla="*/ 0 w 14272986"/>
              <a:gd name="connsiteY5" fmla="*/ 0 h 9295261"/>
              <a:gd name="connsiteX0" fmla="*/ 0 w 14272986"/>
              <a:gd name="connsiteY0" fmla="*/ 14068 h 9309329"/>
              <a:gd name="connsiteX1" fmla="*/ 13708484 w 14272986"/>
              <a:gd name="connsiteY1" fmla="*/ 0 h 9309329"/>
              <a:gd name="connsiteX2" fmla="*/ 14272986 w 14272986"/>
              <a:gd name="connsiteY2" fmla="*/ 466029 h 9309329"/>
              <a:gd name="connsiteX3" fmla="*/ 14272986 w 14272986"/>
              <a:gd name="connsiteY3" fmla="*/ 9309329 h 9309329"/>
              <a:gd name="connsiteX4" fmla="*/ 0 w 14272986"/>
              <a:gd name="connsiteY4" fmla="*/ 9309329 h 9309329"/>
              <a:gd name="connsiteX5" fmla="*/ 0 w 14272986"/>
              <a:gd name="connsiteY5" fmla="*/ 14068 h 9309329"/>
              <a:gd name="connsiteX0" fmla="*/ 0 w 14272986"/>
              <a:gd name="connsiteY0" fmla="*/ 14068 h 9309329"/>
              <a:gd name="connsiteX1" fmla="*/ 13708484 w 14272986"/>
              <a:gd name="connsiteY1" fmla="*/ 0 h 9309329"/>
              <a:gd name="connsiteX2" fmla="*/ 14272986 w 14272986"/>
              <a:gd name="connsiteY2" fmla="*/ 578571 h 9309329"/>
              <a:gd name="connsiteX3" fmla="*/ 14272986 w 14272986"/>
              <a:gd name="connsiteY3" fmla="*/ 9309329 h 9309329"/>
              <a:gd name="connsiteX4" fmla="*/ 0 w 14272986"/>
              <a:gd name="connsiteY4" fmla="*/ 9309329 h 9309329"/>
              <a:gd name="connsiteX5" fmla="*/ 0 w 14272986"/>
              <a:gd name="connsiteY5" fmla="*/ 14068 h 9309329"/>
              <a:gd name="connsiteX0" fmla="*/ 0 w 14282511"/>
              <a:gd name="connsiteY0" fmla="*/ 14068 h 9309329"/>
              <a:gd name="connsiteX1" fmla="*/ 13708484 w 14282511"/>
              <a:gd name="connsiteY1" fmla="*/ 0 h 9309329"/>
              <a:gd name="connsiteX2" fmla="*/ 14282511 w 14282511"/>
              <a:gd name="connsiteY2" fmla="*/ 502371 h 9309329"/>
              <a:gd name="connsiteX3" fmla="*/ 14272986 w 14282511"/>
              <a:gd name="connsiteY3" fmla="*/ 9309329 h 9309329"/>
              <a:gd name="connsiteX4" fmla="*/ 0 w 14282511"/>
              <a:gd name="connsiteY4" fmla="*/ 9309329 h 9309329"/>
              <a:gd name="connsiteX5" fmla="*/ 0 w 14282511"/>
              <a:gd name="connsiteY5" fmla="*/ 14068 h 9309329"/>
              <a:gd name="connsiteX0" fmla="*/ 0 w 14282511"/>
              <a:gd name="connsiteY0" fmla="*/ 14068 h 9309329"/>
              <a:gd name="connsiteX1" fmla="*/ 13708484 w 14282511"/>
              <a:gd name="connsiteY1" fmla="*/ 0 h 9309329"/>
              <a:gd name="connsiteX2" fmla="*/ 14282511 w 14282511"/>
              <a:gd name="connsiteY2" fmla="*/ 540471 h 9309329"/>
              <a:gd name="connsiteX3" fmla="*/ 14272986 w 14282511"/>
              <a:gd name="connsiteY3" fmla="*/ 9309329 h 9309329"/>
              <a:gd name="connsiteX4" fmla="*/ 0 w 14282511"/>
              <a:gd name="connsiteY4" fmla="*/ 9309329 h 9309329"/>
              <a:gd name="connsiteX5" fmla="*/ 0 w 14282511"/>
              <a:gd name="connsiteY5" fmla="*/ 14068 h 930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82511" h="9309329">
                <a:moveTo>
                  <a:pt x="0" y="14068"/>
                </a:moveTo>
                <a:lnTo>
                  <a:pt x="13708484" y="0"/>
                </a:lnTo>
                <a:lnTo>
                  <a:pt x="14282511" y="540471"/>
                </a:lnTo>
                <a:lnTo>
                  <a:pt x="14272986" y="9309329"/>
                </a:lnTo>
                <a:lnTo>
                  <a:pt x="0" y="9309329"/>
                </a:lnTo>
                <a:lnTo>
                  <a:pt x="0" y="14068"/>
                </a:lnTo>
                <a:close/>
              </a:path>
            </a:pathLst>
          </a:cu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dk1"/>
              </a:solidFill>
            </a:endParaRP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4EB1217E-4DD5-41EE-9CB3-404424A75CE6}"/>
              </a:ext>
            </a:extLst>
          </p:cNvPr>
          <p:cNvSpPr/>
          <p:nvPr/>
        </p:nvSpPr>
        <p:spPr>
          <a:xfrm>
            <a:off x="621367" y="13588582"/>
            <a:ext cx="15520801" cy="764275"/>
          </a:xfrm>
          <a:prstGeom prst="rect">
            <a:avLst/>
          </a:prstGeom>
          <a:solidFill>
            <a:srgbClr val="1B9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D0D5DD05-D337-4A81-86E4-1D6FAE4A95A3}"/>
              </a:ext>
            </a:extLst>
          </p:cNvPr>
          <p:cNvSpPr txBox="1"/>
          <p:nvPr/>
        </p:nvSpPr>
        <p:spPr>
          <a:xfrm>
            <a:off x="795963" y="13642047"/>
            <a:ext cx="14831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MX" sz="3600" b="1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PLANTEAMIENTO DEL PROBLEMA</a:t>
            </a:r>
            <a:r>
              <a:rPr lang="es-MX" sz="3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CO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8" name="Grupo 67">
            <a:extLst>
              <a:ext uri="{FF2B5EF4-FFF2-40B4-BE49-F238E27FC236}">
                <a16:creationId xmlns:a16="http://schemas.microsoft.com/office/drawing/2014/main" id="{1C88AB55-70A0-4E27-A7A8-B63CF16A9B05}"/>
              </a:ext>
            </a:extLst>
          </p:cNvPr>
          <p:cNvGrpSpPr/>
          <p:nvPr/>
        </p:nvGrpSpPr>
        <p:grpSpPr>
          <a:xfrm>
            <a:off x="601187" y="21413048"/>
            <a:ext cx="15542530" cy="4819369"/>
            <a:chOff x="581006" y="5960039"/>
            <a:chExt cx="14435361" cy="4819369"/>
          </a:xfrm>
        </p:grpSpPr>
        <p:sp>
          <p:nvSpPr>
            <p:cNvPr id="69" name="Recortar rectángulo de esquina sencilla 31">
              <a:extLst>
                <a:ext uri="{FF2B5EF4-FFF2-40B4-BE49-F238E27FC236}">
                  <a16:creationId xmlns:a16="http://schemas.microsoft.com/office/drawing/2014/main" id="{23CA36DE-A6A9-4394-A1E8-8FA3AEAEF9D0}"/>
                </a:ext>
              </a:extLst>
            </p:cNvPr>
            <p:cNvSpPr/>
            <p:nvPr/>
          </p:nvSpPr>
          <p:spPr>
            <a:xfrm rot="10800000">
              <a:off x="581006" y="6725217"/>
              <a:ext cx="14380618" cy="4054191"/>
            </a:xfrm>
            <a:custGeom>
              <a:avLst/>
              <a:gdLst>
                <a:gd name="connsiteX0" fmla="*/ 0 w 14272986"/>
                <a:gd name="connsiteY0" fmla="*/ 0 h 9295261"/>
                <a:gd name="connsiteX1" fmla="*/ 12723745 w 14272986"/>
                <a:gd name="connsiteY1" fmla="*/ 0 h 9295261"/>
                <a:gd name="connsiteX2" fmla="*/ 14272986 w 14272986"/>
                <a:gd name="connsiteY2" fmla="*/ 1549241 h 9295261"/>
                <a:gd name="connsiteX3" fmla="*/ 14272986 w 14272986"/>
                <a:gd name="connsiteY3" fmla="*/ 9295261 h 9295261"/>
                <a:gd name="connsiteX4" fmla="*/ 0 w 14272986"/>
                <a:gd name="connsiteY4" fmla="*/ 9295261 h 9295261"/>
                <a:gd name="connsiteX5" fmla="*/ 0 w 14272986"/>
                <a:gd name="connsiteY5" fmla="*/ 0 h 9295261"/>
                <a:gd name="connsiteX0" fmla="*/ 0 w 14272986"/>
                <a:gd name="connsiteY0" fmla="*/ 0 h 9295261"/>
                <a:gd name="connsiteX1" fmla="*/ 12723745 w 14272986"/>
                <a:gd name="connsiteY1" fmla="*/ 0 h 9295261"/>
                <a:gd name="connsiteX2" fmla="*/ 14272986 w 14272986"/>
                <a:gd name="connsiteY2" fmla="*/ 451961 h 9295261"/>
                <a:gd name="connsiteX3" fmla="*/ 14272986 w 14272986"/>
                <a:gd name="connsiteY3" fmla="*/ 9295261 h 9295261"/>
                <a:gd name="connsiteX4" fmla="*/ 0 w 14272986"/>
                <a:gd name="connsiteY4" fmla="*/ 9295261 h 9295261"/>
                <a:gd name="connsiteX5" fmla="*/ 0 w 14272986"/>
                <a:gd name="connsiteY5" fmla="*/ 0 h 9295261"/>
                <a:gd name="connsiteX0" fmla="*/ 0 w 14272986"/>
                <a:gd name="connsiteY0" fmla="*/ 14068 h 9309329"/>
                <a:gd name="connsiteX1" fmla="*/ 13708484 w 14272986"/>
                <a:gd name="connsiteY1" fmla="*/ 0 h 9309329"/>
                <a:gd name="connsiteX2" fmla="*/ 14272986 w 14272986"/>
                <a:gd name="connsiteY2" fmla="*/ 466029 h 9309329"/>
                <a:gd name="connsiteX3" fmla="*/ 14272986 w 14272986"/>
                <a:gd name="connsiteY3" fmla="*/ 9309329 h 9309329"/>
                <a:gd name="connsiteX4" fmla="*/ 0 w 14272986"/>
                <a:gd name="connsiteY4" fmla="*/ 9309329 h 9309329"/>
                <a:gd name="connsiteX5" fmla="*/ 0 w 14272986"/>
                <a:gd name="connsiteY5" fmla="*/ 14068 h 9309329"/>
                <a:gd name="connsiteX0" fmla="*/ 0 w 14272986"/>
                <a:gd name="connsiteY0" fmla="*/ 14068 h 9309329"/>
                <a:gd name="connsiteX1" fmla="*/ 13708484 w 14272986"/>
                <a:gd name="connsiteY1" fmla="*/ 0 h 9309329"/>
                <a:gd name="connsiteX2" fmla="*/ 14272986 w 14272986"/>
                <a:gd name="connsiteY2" fmla="*/ 578571 h 9309329"/>
                <a:gd name="connsiteX3" fmla="*/ 14272986 w 14272986"/>
                <a:gd name="connsiteY3" fmla="*/ 9309329 h 9309329"/>
                <a:gd name="connsiteX4" fmla="*/ 0 w 14272986"/>
                <a:gd name="connsiteY4" fmla="*/ 9309329 h 9309329"/>
                <a:gd name="connsiteX5" fmla="*/ 0 w 14272986"/>
                <a:gd name="connsiteY5" fmla="*/ 14068 h 9309329"/>
                <a:gd name="connsiteX0" fmla="*/ 0 w 14282511"/>
                <a:gd name="connsiteY0" fmla="*/ 14068 h 9309329"/>
                <a:gd name="connsiteX1" fmla="*/ 13708484 w 14282511"/>
                <a:gd name="connsiteY1" fmla="*/ 0 h 9309329"/>
                <a:gd name="connsiteX2" fmla="*/ 14282511 w 14282511"/>
                <a:gd name="connsiteY2" fmla="*/ 502371 h 9309329"/>
                <a:gd name="connsiteX3" fmla="*/ 14272986 w 14282511"/>
                <a:gd name="connsiteY3" fmla="*/ 9309329 h 9309329"/>
                <a:gd name="connsiteX4" fmla="*/ 0 w 14282511"/>
                <a:gd name="connsiteY4" fmla="*/ 9309329 h 9309329"/>
                <a:gd name="connsiteX5" fmla="*/ 0 w 14282511"/>
                <a:gd name="connsiteY5" fmla="*/ 14068 h 9309329"/>
                <a:gd name="connsiteX0" fmla="*/ 0 w 14282511"/>
                <a:gd name="connsiteY0" fmla="*/ 14068 h 9309329"/>
                <a:gd name="connsiteX1" fmla="*/ 13708484 w 14282511"/>
                <a:gd name="connsiteY1" fmla="*/ 0 h 9309329"/>
                <a:gd name="connsiteX2" fmla="*/ 14282511 w 14282511"/>
                <a:gd name="connsiteY2" fmla="*/ 540471 h 9309329"/>
                <a:gd name="connsiteX3" fmla="*/ 14272986 w 14282511"/>
                <a:gd name="connsiteY3" fmla="*/ 9309329 h 9309329"/>
                <a:gd name="connsiteX4" fmla="*/ 0 w 14282511"/>
                <a:gd name="connsiteY4" fmla="*/ 9309329 h 9309329"/>
                <a:gd name="connsiteX5" fmla="*/ 0 w 14282511"/>
                <a:gd name="connsiteY5" fmla="*/ 14068 h 9309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2511" h="9309329">
                  <a:moveTo>
                    <a:pt x="0" y="14068"/>
                  </a:moveTo>
                  <a:lnTo>
                    <a:pt x="13708484" y="0"/>
                  </a:lnTo>
                  <a:lnTo>
                    <a:pt x="14282511" y="540471"/>
                  </a:lnTo>
                  <a:lnTo>
                    <a:pt x="14272986" y="9309329"/>
                  </a:lnTo>
                  <a:lnTo>
                    <a:pt x="0" y="9309329"/>
                  </a:lnTo>
                  <a:lnTo>
                    <a:pt x="0" y="14068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schemeClr val="dk1"/>
                </a:solidFill>
              </a:endParaRPr>
            </a:p>
          </p:txBody>
        </p:sp>
        <p:sp>
          <p:nvSpPr>
            <p:cNvPr id="70" name="Rectángulo 69">
              <a:extLst>
                <a:ext uri="{FF2B5EF4-FFF2-40B4-BE49-F238E27FC236}">
                  <a16:creationId xmlns:a16="http://schemas.microsoft.com/office/drawing/2014/main" id="{C356AA3B-6560-488E-AFB6-18D19D92592F}"/>
                </a:ext>
              </a:extLst>
            </p:cNvPr>
            <p:cNvSpPr/>
            <p:nvPr/>
          </p:nvSpPr>
          <p:spPr>
            <a:xfrm>
              <a:off x="601187" y="5960039"/>
              <a:ext cx="14415180" cy="764274"/>
            </a:xfrm>
            <a:prstGeom prst="rect">
              <a:avLst/>
            </a:prstGeom>
            <a:solidFill>
              <a:srgbClr val="1B9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1" name="CuadroTexto 70">
              <a:extLst>
                <a:ext uri="{FF2B5EF4-FFF2-40B4-BE49-F238E27FC236}">
                  <a16:creationId xmlns:a16="http://schemas.microsoft.com/office/drawing/2014/main" id="{CC6294AF-B22F-4D78-986B-E035373CCA90}"/>
                </a:ext>
              </a:extLst>
            </p:cNvPr>
            <p:cNvSpPr txBox="1"/>
            <p:nvPr/>
          </p:nvSpPr>
          <p:spPr>
            <a:xfrm>
              <a:off x="775783" y="6053189"/>
              <a:ext cx="13774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>
                <a:spcBef>
                  <a:spcPts val="0"/>
                </a:spcBef>
                <a:spcAft>
                  <a:spcPts val="0"/>
                </a:spcAft>
              </a:pPr>
              <a:r>
                <a:rPr lang="es-MX" sz="3600" b="1" i="0" u="none" strike="noStrike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OBJETIVOS DEL ESTUDIO</a:t>
              </a:r>
              <a:r>
                <a:rPr lang="es-MX" sz="36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s-CO" sz="3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Recortar rectángulo de esquina sencilla 31">
            <a:extLst>
              <a:ext uri="{FF2B5EF4-FFF2-40B4-BE49-F238E27FC236}">
                <a16:creationId xmlns:a16="http://schemas.microsoft.com/office/drawing/2014/main" id="{6E6A241F-A78A-4571-996E-4FA31DA9CDD0}"/>
              </a:ext>
            </a:extLst>
          </p:cNvPr>
          <p:cNvSpPr/>
          <p:nvPr/>
        </p:nvSpPr>
        <p:spPr>
          <a:xfrm rot="10800000">
            <a:off x="526263" y="26574418"/>
            <a:ext cx="15483588" cy="11193149"/>
          </a:xfrm>
          <a:custGeom>
            <a:avLst/>
            <a:gdLst>
              <a:gd name="connsiteX0" fmla="*/ 0 w 14272986"/>
              <a:gd name="connsiteY0" fmla="*/ 0 h 9295261"/>
              <a:gd name="connsiteX1" fmla="*/ 12723745 w 14272986"/>
              <a:gd name="connsiteY1" fmla="*/ 0 h 9295261"/>
              <a:gd name="connsiteX2" fmla="*/ 14272986 w 14272986"/>
              <a:gd name="connsiteY2" fmla="*/ 1549241 h 9295261"/>
              <a:gd name="connsiteX3" fmla="*/ 14272986 w 14272986"/>
              <a:gd name="connsiteY3" fmla="*/ 9295261 h 9295261"/>
              <a:gd name="connsiteX4" fmla="*/ 0 w 14272986"/>
              <a:gd name="connsiteY4" fmla="*/ 9295261 h 9295261"/>
              <a:gd name="connsiteX5" fmla="*/ 0 w 14272986"/>
              <a:gd name="connsiteY5" fmla="*/ 0 h 9295261"/>
              <a:gd name="connsiteX0" fmla="*/ 0 w 14272986"/>
              <a:gd name="connsiteY0" fmla="*/ 0 h 9295261"/>
              <a:gd name="connsiteX1" fmla="*/ 12723745 w 14272986"/>
              <a:gd name="connsiteY1" fmla="*/ 0 h 9295261"/>
              <a:gd name="connsiteX2" fmla="*/ 14272986 w 14272986"/>
              <a:gd name="connsiteY2" fmla="*/ 451961 h 9295261"/>
              <a:gd name="connsiteX3" fmla="*/ 14272986 w 14272986"/>
              <a:gd name="connsiteY3" fmla="*/ 9295261 h 9295261"/>
              <a:gd name="connsiteX4" fmla="*/ 0 w 14272986"/>
              <a:gd name="connsiteY4" fmla="*/ 9295261 h 9295261"/>
              <a:gd name="connsiteX5" fmla="*/ 0 w 14272986"/>
              <a:gd name="connsiteY5" fmla="*/ 0 h 9295261"/>
              <a:gd name="connsiteX0" fmla="*/ 0 w 14272986"/>
              <a:gd name="connsiteY0" fmla="*/ 14068 h 9309329"/>
              <a:gd name="connsiteX1" fmla="*/ 13708484 w 14272986"/>
              <a:gd name="connsiteY1" fmla="*/ 0 h 9309329"/>
              <a:gd name="connsiteX2" fmla="*/ 14272986 w 14272986"/>
              <a:gd name="connsiteY2" fmla="*/ 466029 h 9309329"/>
              <a:gd name="connsiteX3" fmla="*/ 14272986 w 14272986"/>
              <a:gd name="connsiteY3" fmla="*/ 9309329 h 9309329"/>
              <a:gd name="connsiteX4" fmla="*/ 0 w 14272986"/>
              <a:gd name="connsiteY4" fmla="*/ 9309329 h 9309329"/>
              <a:gd name="connsiteX5" fmla="*/ 0 w 14272986"/>
              <a:gd name="connsiteY5" fmla="*/ 14068 h 9309329"/>
              <a:gd name="connsiteX0" fmla="*/ 0 w 14272986"/>
              <a:gd name="connsiteY0" fmla="*/ 14068 h 9309329"/>
              <a:gd name="connsiteX1" fmla="*/ 13708484 w 14272986"/>
              <a:gd name="connsiteY1" fmla="*/ 0 h 9309329"/>
              <a:gd name="connsiteX2" fmla="*/ 14272986 w 14272986"/>
              <a:gd name="connsiteY2" fmla="*/ 578571 h 9309329"/>
              <a:gd name="connsiteX3" fmla="*/ 14272986 w 14272986"/>
              <a:gd name="connsiteY3" fmla="*/ 9309329 h 9309329"/>
              <a:gd name="connsiteX4" fmla="*/ 0 w 14272986"/>
              <a:gd name="connsiteY4" fmla="*/ 9309329 h 9309329"/>
              <a:gd name="connsiteX5" fmla="*/ 0 w 14272986"/>
              <a:gd name="connsiteY5" fmla="*/ 14068 h 9309329"/>
              <a:gd name="connsiteX0" fmla="*/ 0 w 14282511"/>
              <a:gd name="connsiteY0" fmla="*/ 14068 h 9309329"/>
              <a:gd name="connsiteX1" fmla="*/ 13708484 w 14282511"/>
              <a:gd name="connsiteY1" fmla="*/ 0 h 9309329"/>
              <a:gd name="connsiteX2" fmla="*/ 14282511 w 14282511"/>
              <a:gd name="connsiteY2" fmla="*/ 502371 h 9309329"/>
              <a:gd name="connsiteX3" fmla="*/ 14272986 w 14282511"/>
              <a:gd name="connsiteY3" fmla="*/ 9309329 h 9309329"/>
              <a:gd name="connsiteX4" fmla="*/ 0 w 14282511"/>
              <a:gd name="connsiteY4" fmla="*/ 9309329 h 9309329"/>
              <a:gd name="connsiteX5" fmla="*/ 0 w 14282511"/>
              <a:gd name="connsiteY5" fmla="*/ 14068 h 9309329"/>
              <a:gd name="connsiteX0" fmla="*/ 0 w 14282511"/>
              <a:gd name="connsiteY0" fmla="*/ 14068 h 9309329"/>
              <a:gd name="connsiteX1" fmla="*/ 13708484 w 14282511"/>
              <a:gd name="connsiteY1" fmla="*/ 0 h 9309329"/>
              <a:gd name="connsiteX2" fmla="*/ 14282511 w 14282511"/>
              <a:gd name="connsiteY2" fmla="*/ 540471 h 9309329"/>
              <a:gd name="connsiteX3" fmla="*/ 14272986 w 14282511"/>
              <a:gd name="connsiteY3" fmla="*/ 9309329 h 9309329"/>
              <a:gd name="connsiteX4" fmla="*/ 0 w 14282511"/>
              <a:gd name="connsiteY4" fmla="*/ 9309329 h 9309329"/>
              <a:gd name="connsiteX5" fmla="*/ 0 w 14282511"/>
              <a:gd name="connsiteY5" fmla="*/ 14068 h 930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82511" h="9309329">
                <a:moveTo>
                  <a:pt x="0" y="14068"/>
                </a:moveTo>
                <a:lnTo>
                  <a:pt x="13708484" y="0"/>
                </a:lnTo>
                <a:lnTo>
                  <a:pt x="14282511" y="540471"/>
                </a:lnTo>
                <a:lnTo>
                  <a:pt x="14272986" y="9309329"/>
                </a:lnTo>
                <a:lnTo>
                  <a:pt x="0" y="9309329"/>
                </a:lnTo>
                <a:lnTo>
                  <a:pt x="0" y="14068"/>
                </a:lnTo>
                <a:close/>
              </a:path>
            </a:pathLst>
          </a:cu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dk1"/>
              </a:solidFill>
            </a:endParaRPr>
          </a:p>
        </p:txBody>
      </p:sp>
      <p:sp>
        <p:nvSpPr>
          <p:cNvPr id="74" name="Rectángulo 73">
            <a:extLst>
              <a:ext uri="{FF2B5EF4-FFF2-40B4-BE49-F238E27FC236}">
                <a16:creationId xmlns:a16="http://schemas.microsoft.com/office/drawing/2014/main" id="{C94B11FA-FAFE-4266-B238-FE87FCCBD683}"/>
              </a:ext>
            </a:extLst>
          </p:cNvPr>
          <p:cNvSpPr/>
          <p:nvPr/>
        </p:nvSpPr>
        <p:spPr>
          <a:xfrm>
            <a:off x="546443" y="26597423"/>
            <a:ext cx="15520801" cy="786153"/>
          </a:xfrm>
          <a:prstGeom prst="rect">
            <a:avLst/>
          </a:prstGeom>
          <a:solidFill>
            <a:srgbClr val="1B9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AF0F3DA5-8208-4BEF-8E2C-01552A1999F4}"/>
              </a:ext>
            </a:extLst>
          </p:cNvPr>
          <p:cNvSpPr txBox="1"/>
          <p:nvPr/>
        </p:nvSpPr>
        <p:spPr>
          <a:xfrm>
            <a:off x="721039" y="26597423"/>
            <a:ext cx="14831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MX" sz="3600" b="1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MARCO TEÓRICO</a:t>
            </a:r>
            <a:endParaRPr lang="es-CO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6" name="Grupo 75">
            <a:extLst>
              <a:ext uri="{FF2B5EF4-FFF2-40B4-BE49-F238E27FC236}">
                <a16:creationId xmlns:a16="http://schemas.microsoft.com/office/drawing/2014/main" id="{9D15D1AE-5B57-4562-8CC5-B26A712FAA05}"/>
              </a:ext>
            </a:extLst>
          </p:cNvPr>
          <p:cNvGrpSpPr/>
          <p:nvPr/>
        </p:nvGrpSpPr>
        <p:grpSpPr>
          <a:xfrm>
            <a:off x="526263" y="38208857"/>
            <a:ext cx="31543051" cy="4471032"/>
            <a:chOff x="581006" y="5960039"/>
            <a:chExt cx="14435361" cy="4819368"/>
          </a:xfrm>
        </p:grpSpPr>
        <p:sp>
          <p:nvSpPr>
            <p:cNvPr id="77" name="Recortar rectángulo de esquina sencilla 31">
              <a:extLst>
                <a:ext uri="{FF2B5EF4-FFF2-40B4-BE49-F238E27FC236}">
                  <a16:creationId xmlns:a16="http://schemas.microsoft.com/office/drawing/2014/main" id="{CF654FD4-0DAC-47B9-B279-A2BCBDE90540}"/>
                </a:ext>
              </a:extLst>
            </p:cNvPr>
            <p:cNvSpPr/>
            <p:nvPr/>
          </p:nvSpPr>
          <p:spPr>
            <a:xfrm rot="10800000">
              <a:off x="581006" y="6725216"/>
              <a:ext cx="14435361" cy="4054191"/>
            </a:xfrm>
            <a:custGeom>
              <a:avLst/>
              <a:gdLst>
                <a:gd name="connsiteX0" fmla="*/ 0 w 14272986"/>
                <a:gd name="connsiteY0" fmla="*/ 0 h 9295261"/>
                <a:gd name="connsiteX1" fmla="*/ 12723745 w 14272986"/>
                <a:gd name="connsiteY1" fmla="*/ 0 h 9295261"/>
                <a:gd name="connsiteX2" fmla="*/ 14272986 w 14272986"/>
                <a:gd name="connsiteY2" fmla="*/ 1549241 h 9295261"/>
                <a:gd name="connsiteX3" fmla="*/ 14272986 w 14272986"/>
                <a:gd name="connsiteY3" fmla="*/ 9295261 h 9295261"/>
                <a:gd name="connsiteX4" fmla="*/ 0 w 14272986"/>
                <a:gd name="connsiteY4" fmla="*/ 9295261 h 9295261"/>
                <a:gd name="connsiteX5" fmla="*/ 0 w 14272986"/>
                <a:gd name="connsiteY5" fmla="*/ 0 h 9295261"/>
                <a:gd name="connsiteX0" fmla="*/ 0 w 14272986"/>
                <a:gd name="connsiteY0" fmla="*/ 0 h 9295261"/>
                <a:gd name="connsiteX1" fmla="*/ 12723745 w 14272986"/>
                <a:gd name="connsiteY1" fmla="*/ 0 h 9295261"/>
                <a:gd name="connsiteX2" fmla="*/ 14272986 w 14272986"/>
                <a:gd name="connsiteY2" fmla="*/ 451961 h 9295261"/>
                <a:gd name="connsiteX3" fmla="*/ 14272986 w 14272986"/>
                <a:gd name="connsiteY3" fmla="*/ 9295261 h 9295261"/>
                <a:gd name="connsiteX4" fmla="*/ 0 w 14272986"/>
                <a:gd name="connsiteY4" fmla="*/ 9295261 h 9295261"/>
                <a:gd name="connsiteX5" fmla="*/ 0 w 14272986"/>
                <a:gd name="connsiteY5" fmla="*/ 0 h 9295261"/>
                <a:gd name="connsiteX0" fmla="*/ 0 w 14272986"/>
                <a:gd name="connsiteY0" fmla="*/ 14068 h 9309329"/>
                <a:gd name="connsiteX1" fmla="*/ 13708484 w 14272986"/>
                <a:gd name="connsiteY1" fmla="*/ 0 h 9309329"/>
                <a:gd name="connsiteX2" fmla="*/ 14272986 w 14272986"/>
                <a:gd name="connsiteY2" fmla="*/ 466029 h 9309329"/>
                <a:gd name="connsiteX3" fmla="*/ 14272986 w 14272986"/>
                <a:gd name="connsiteY3" fmla="*/ 9309329 h 9309329"/>
                <a:gd name="connsiteX4" fmla="*/ 0 w 14272986"/>
                <a:gd name="connsiteY4" fmla="*/ 9309329 h 9309329"/>
                <a:gd name="connsiteX5" fmla="*/ 0 w 14272986"/>
                <a:gd name="connsiteY5" fmla="*/ 14068 h 9309329"/>
                <a:gd name="connsiteX0" fmla="*/ 0 w 14272986"/>
                <a:gd name="connsiteY0" fmla="*/ 14068 h 9309329"/>
                <a:gd name="connsiteX1" fmla="*/ 13708484 w 14272986"/>
                <a:gd name="connsiteY1" fmla="*/ 0 h 9309329"/>
                <a:gd name="connsiteX2" fmla="*/ 14272986 w 14272986"/>
                <a:gd name="connsiteY2" fmla="*/ 578571 h 9309329"/>
                <a:gd name="connsiteX3" fmla="*/ 14272986 w 14272986"/>
                <a:gd name="connsiteY3" fmla="*/ 9309329 h 9309329"/>
                <a:gd name="connsiteX4" fmla="*/ 0 w 14272986"/>
                <a:gd name="connsiteY4" fmla="*/ 9309329 h 9309329"/>
                <a:gd name="connsiteX5" fmla="*/ 0 w 14272986"/>
                <a:gd name="connsiteY5" fmla="*/ 14068 h 9309329"/>
                <a:gd name="connsiteX0" fmla="*/ 0 w 14282511"/>
                <a:gd name="connsiteY0" fmla="*/ 14068 h 9309329"/>
                <a:gd name="connsiteX1" fmla="*/ 13708484 w 14282511"/>
                <a:gd name="connsiteY1" fmla="*/ 0 h 9309329"/>
                <a:gd name="connsiteX2" fmla="*/ 14282511 w 14282511"/>
                <a:gd name="connsiteY2" fmla="*/ 502371 h 9309329"/>
                <a:gd name="connsiteX3" fmla="*/ 14272986 w 14282511"/>
                <a:gd name="connsiteY3" fmla="*/ 9309329 h 9309329"/>
                <a:gd name="connsiteX4" fmla="*/ 0 w 14282511"/>
                <a:gd name="connsiteY4" fmla="*/ 9309329 h 9309329"/>
                <a:gd name="connsiteX5" fmla="*/ 0 w 14282511"/>
                <a:gd name="connsiteY5" fmla="*/ 14068 h 9309329"/>
                <a:gd name="connsiteX0" fmla="*/ 0 w 14282511"/>
                <a:gd name="connsiteY0" fmla="*/ 14068 h 9309329"/>
                <a:gd name="connsiteX1" fmla="*/ 13708484 w 14282511"/>
                <a:gd name="connsiteY1" fmla="*/ 0 h 9309329"/>
                <a:gd name="connsiteX2" fmla="*/ 14282511 w 14282511"/>
                <a:gd name="connsiteY2" fmla="*/ 540471 h 9309329"/>
                <a:gd name="connsiteX3" fmla="*/ 14272986 w 14282511"/>
                <a:gd name="connsiteY3" fmla="*/ 9309329 h 9309329"/>
                <a:gd name="connsiteX4" fmla="*/ 0 w 14282511"/>
                <a:gd name="connsiteY4" fmla="*/ 9309329 h 9309329"/>
                <a:gd name="connsiteX5" fmla="*/ 0 w 14282511"/>
                <a:gd name="connsiteY5" fmla="*/ 14068 h 9309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2511" h="9309329">
                  <a:moveTo>
                    <a:pt x="0" y="14068"/>
                  </a:moveTo>
                  <a:lnTo>
                    <a:pt x="13708484" y="0"/>
                  </a:lnTo>
                  <a:lnTo>
                    <a:pt x="14282511" y="540471"/>
                  </a:lnTo>
                  <a:lnTo>
                    <a:pt x="14272986" y="9309329"/>
                  </a:lnTo>
                  <a:lnTo>
                    <a:pt x="0" y="9309329"/>
                  </a:lnTo>
                  <a:lnTo>
                    <a:pt x="0" y="14068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schemeClr val="dk1"/>
                </a:solidFill>
              </a:endParaRPr>
            </a:p>
          </p:txBody>
        </p:sp>
        <p:sp>
          <p:nvSpPr>
            <p:cNvPr id="78" name="Rectángulo 77">
              <a:extLst>
                <a:ext uri="{FF2B5EF4-FFF2-40B4-BE49-F238E27FC236}">
                  <a16:creationId xmlns:a16="http://schemas.microsoft.com/office/drawing/2014/main" id="{1108609F-E8D8-4521-B9AA-1DEB538948BD}"/>
                </a:ext>
              </a:extLst>
            </p:cNvPr>
            <p:cNvSpPr/>
            <p:nvPr/>
          </p:nvSpPr>
          <p:spPr>
            <a:xfrm>
              <a:off x="601187" y="5960039"/>
              <a:ext cx="14415180" cy="764274"/>
            </a:xfrm>
            <a:prstGeom prst="rect">
              <a:avLst/>
            </a:prstGeom>
            <a:solidFill>
              <a:srgbClr val="1B9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9" name="CuadroTexto 78">
              <a:extLst>
                <a:ext uri="{FF2B5EF4-FFF2-40B4-BE49-F238E27FC236}">
                  <a16:creationId xmlns:a16="http://schemas.microsoft.com/office/drawing/2014/main" id="{73C67890-9DDE-4E0A-B30A-4681FEB87D03}"/>
                </a:ext>
              </a:extLst>
            </p:cNvPr>
            <p:cNvSpPr txBox="1"/>
            <p:nvPr/>
          </p:nvSpPr>
          <p:spPr>
            <a:xfrm>
              <a:off x="775783" y="6053189"/>
              <a:ext cx="13774858" cy="6966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>
                <a:spcBef>
                  <a:spcPts val="0"/>
                </a:spcBef>
                <a:spcAft>
                  <a:spcPts val="0"/>
                </a:spcAft>
              </a:pPr>
              <a:r>
                <a:rPr lang="es-MX" sz="3600" b="1" i="0" u="none" strike="noStrike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REFERENCIAS</a:t>
              </a:r>
              <a:r>
                <a:rPr lang="es-MX" sz="36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s-CO" sz="3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2" name="Recortar rectángulo de esquina sencilla 31">
            <a:extLst>
              <a:ext uri="{FF2B5EF4-FFF2-40B4-BE49-F238E27FC236}">
                <a16:creationId xmlns:a16="http://schemas.microsoft.com/office/drawing/2014/main" id="{385712FF-2DD1-4EE6-BE64-2F74B6E51BCA}"/>
              </a:ext>
            </a:extLst>
          </p:cNvPr>
          <p:cNvSpPr/>
          <p:nvPr/>
        </p:nvSpPr>
        <p:spPr>
          <a:xfrm rot="10800000">
            <a:off x="16589599" y="7472267"/>
            <a:ext cx="15483588" cy="5549776"/>
          </a:xfrm>
          <a:custGeom>
            <a:avLst/>
            <a:gdLst>
              <a:gd name="connsiteX0" fmla="*/ 0 w 14272986"/>
              <a:gd name="connsiteY0" fmla="*/ 0 h 9295261"/>
              <a:gd name="connsiteX1" fmla="*/ 12723745 w 14272986"/>
              <a:gd name="connsiteY1" fmla="*/ 0 h 9295261"/>
              <a:gd name="connsiteX2" fmla="*/ 14272986 w 14272986"/>
              <a:gd name="connsiteY2" fmla="*/ 1549241 h 9295261"/>
              <a:gd name="connsiteX3" fmla="*/ 14272986 w 14272986"/>
              <a:gd name="connsiteY3" fmla="*/ 9295261 h 9295261"/>
              <a:gd name="connsiteX4" fmla="*/ 0 w 14272986"/>
              <a:gd name="connsiteY4" fmla="*/ 9295261 h 9295261"/>
              <a:gd name="connsiteX5" fmla="*/ 0 w 14272986"/>
              <a:gd name="connsiteY5" fmla="*/ 0 h 9295261"/>
              <a:gd name="connsiteX0" fmla="*/ 0 w 14272986"/>
              <a:gd name="connsiteY0" fmla="*/ 0 h 9295261"/>
              <a:gd name="connsiteX1" fmla="*/ 12723745 w 14272986"/>
              <a:gd name="connsiteY1" fmla="*/ 0 h 9295261"/>
              <a:gd name="connsiteX2" fmla="*/ 14272986 w 14272986"/>
              <a:gd name="connsiteY2" fmla="*/ 451961 h 9295261"/>
              <a:gd name="connsiteX3" fmla="*/ 14272986 w 14272986"/>
              <a:gd name="connsiteY3" fmla="*/ 9295261 h 9295261"/>
              <a:gd name="connsiteX4" fmla="*/ 0 w 14272986"/>
              <a:gd name="connsiteY4" fmla="*/ 9295261 h 9295261"/>
              <a:gd name="connsiteX5" fmla="*/ 0 w 14272986"/>
              <a:gd name="connsiteY5" fmla="*/ 0 h 9295261"/>
              <a:gd name="connsiteX0" fmla="*/ 0 w 14272986"/>
              <a:gd name="connsiteY0" fmla="*/ 14068 h 9309329"/>
              <a:gd name="connsiteX1" fmla="*/ 13708484 w 14272986"/>
              <a:gd name="connsiteY1" fmla="*/ 0 h 9309329"/>
              <a:gd name="connsiteX2" fmla="*/ 14272986 w 14272986"/>
              <a:gd name="connsiteY2" fmla="*/ 466029 h 9309329"/>
              <a:gd name="connsiteX3" fmla="*/ 14272986 w 14272986"/>
              <a:gd name="connsiteY3" fmla="*/ 9309329 h 9309329"/>
              <a:gd name="connsiteX4" fmla="*/ 0 w 14272986"/>
              <a:gd name="connsiteY4" fmla="*/ 9309329 h 9309329"/>
              <a:gd name="connsiteX5" fmla="*/ 0 w 14272986"/>
              <a:gd name="connsiteY5" fmla="*/ 14068 h 9309329"/>
              <a:gd name="connsiteX0" fmla="*/ 0 w 14272986"/>
              <a:gd name="connsiteY0" fmla="*/ 14068 h 9309329"/>
              <a:gd name="connsiteX1" fmla="*/ 13708484 w 14272986"/>
              <a:gd name="connsiteY1" fmla="*/ 0 h 9309329"/>
              <a:gd name="connsiteX2" fmla="*/ 14272986 w 14272986"/>
              <a:gd name="connsiteY2" fmla="*/ 578571 h 9309329"/>
              <a:gd name="connsiteX3" fmla="*/ 14272986 w 14272986"/>
              <a:gd name="connsiteY3" fmla="*/ 9309329 h 9309329"/>
              <a:gd name="connsiteX4" fmla="*/ 0 w 14272986"/>
              <a:gd name="connsiteY4" fmla="*/ 9309329 h 9309329"/>
              <a:gd name="connsiteX5" fmla="*/ 0 w 14272986"/>
              <a:gd name="connsiteY5" fmla="*/ 14068 h 9309329"/>
              <a:gd name="connsiteX0" fmla="*/ 0 w 14282511"/>
              <a:gd name="connsiteY0" fmla="*/ 14068 h 9309329"/>
              <a:gd name="connsiteX1" fmla="*/ 13708484 w 14282511"/>
              <a:gd name="connsiteY1" fmla="*/ 0 h 9309329"/>
              <a:gd name="connsiteX2" fmla="*/ 14282511 w 14282511"/>
              <a:gd name="connsiteY2" fmla="*/ 502371 h 9309329"/>
              <a:gd name="connsiteX3" fmla="*/ 14272986 w 14282511"/>
              <a:gd name="connsiteY3" fmla="*/ 9309329 h 9309329"/>
              <a:gd name="connsiteX4" fmla="*/ 0 w 14282511"/>
              <a:gd name="connsiteY4" fmla="*/ 9309329 h 9309329"/>
              <a:gd name="connsiteX5" fmla="*/ 0 w 14282511"/>
              <a:gd name="connsiteY5" fmla="*/ 14068 h 9309329"/>
              <a:gd name="connsiteX0" fmla="*/ 0 w 14282511"/>
              <a:gd name="connsiteY0" fmla="*/ 14068 h 9309329"/>
              <a:gd name="connsiteX1" fmla="*/ 13708484 w 14282511"/>
              <a:gd name="connsiteY1" fmla="*/ 0 h 9309329"/>
              <a:gd name="connsiteX2" fmla="*/ 14282511 w 14282511"/>
              <a:gd name="connsiteY2" fmla="*/ 540471 h 9309329"/>
              <a:gd name="connsiteX3" fmla="*/ 14272986 w 14282511"/>
              <a:gd name="connsiteY3" fmla="*/ 9309329 h 9309329"/>
              <a:gd name="connsiteX4" fmla="*/ 0 w 14282511"/>
              <a:gd name="connsiteY4" fmla="*/ 9309329 h 9309329"/>
              <a:gd name="connsiteX5" fmla="*/ 0 w 14282511"/>
              <a:gd name="connsiteY5" fmla="*/ 14068 h 930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82511" h="9309329">
                <a:moveTo>
                  <a:pt x="0" y="14068"/>
                </a:moveTo>
                <a:lnTo>
                  <a:pt x="13708484" y="0"/>
                </a:lnTo>
                <a:lnTo>
                  <a:pt x="14282511" y="540471"/>
                </a:lnTo>
                <a:lnTo>
                  <a:pt x="14272986" y="9309329"/>
                </a:lnTo>
                <a:lnTo>
                  <a:pt x="0" y="9309329"/>
                </a:lnTo>
                <a:lnTo>
                  <a:pt x="0" y="14068"/>
                </a:lnTo>
                <a:close/>
              </a:path>
            </a:pathLst>
          </a:cu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dk1"/>
              </a:solidFill>
            </a:endParaRPr>
          </a:p>
        </p:txBody>
      </p:sp>
      <p:sp>
        <p:nvSpPr>
          <p:cNvPr id="83" name="Rectángulo 82">
            <a:extLst>
              <a:ext uri="{FF2B5EF4-FFF2-40B4-BE49-F238E27FC236}">
                <a16:creationId xmlns:a16="http://schemas.microsoft.com/office/drawing/2014/main" id="{27BAB999-3282-42B7-9957-D0FD65A6151E}"/>
              </a:ext>
            </a:extLst>
          </p:cNvPr>
          <p:cNvSpPr/>
          <p:nvPr/>
        </p:nvSpPr>
        <p:spPr>
          <a:xfrm>
            <a:off x="16609779" y="6706205"/>
            <a:ext cx="15520801" cy="764275"/>
          </a:xfrm>
          <a:prstGeom prst="rect">
            <a:avLst/>
          </a:prstGeom>
          <a:solidFill>
            <a:srgbClr val="1B9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626BC5DD-8118-446C-9905-DA1C009EBB63}"/>
              </a:ext>
            </a:extLst>
          </p:cNvPr>
          <p:cNvSpPr txBox="1"/>
          <p:nvPr/>
        </p:nvSpPr>
        <p:spPr>
          <a:xfrm>
            <a:off x="16784375" y="6761692"/>
            <a:ext cx="14831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MX" sz="3600" b="1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CO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Recortar rectángulo de esquina sencilla 31">
            <a:extLst>
              <a:ext uri="{FF2B5EF4-FFF2-40B4-BE49-F238E27FC236}">
                <a16:creationId xmlns:a16="http://schemas.microsoft.com/office/drawing/2014/main" id="{8C132658-0667-4951-8A22-A30B82C25CF6}"/>
              </a:ext>
            </a:extLst>
          </p:cNvPr>
          <p:cNvSpPr/>
          <p:nvPr/>
        </p:nvSpPr>
        <p:spPr>
          <a:xfrm rot="10800000">
            <a:off x="16585726" y="14310133"/>
            <a:ext cx="15483588" cy="16594985"/>
          </a:xfrm>
          <a:custGeom>
            <a:avLst/>
            <a:gdLst>
              <a:gd name="connsiteX0" fmla="*/ 0 w 14272986"/>
              <a:gd name="connsiteY0" fmla="*/ 0 h 9295261"/>
              <a:gd name="connsiteX1" fmla="*/ 12723745 w 14272986"/>
              <a:gd name="connsiteY1" fmla="*/ 0 h 9295261"/>
              <a:gd name="connsiteX2" fmla="*/ 14272986 w 14272986"/>
              <a:gd name="connsiteY2" fmla="*/ 1549241 h 9295261"/>
              <a:gd name="connsiteX3" fmla="*/ 14272986 w 14272986"/>
              <a:gd name="connsiteY3" fmla="*/ 9295261 h 9295261"/>
              <a:gd name="connsiteX4" fmla="*/ 0 w 14272986"/>
              <a:gd name="connsiteY4" fmla="*/ 9295261 h 9295261"/>
              <a:gd name="connsiteX5" fmla="*/ 0 w 14272986"/>
              <a:gd name="connsiteY5" fmla="*/ 0 h 9295261"/>
              <a:gd name="connsiteX0" fmla="*/ 0 w 14272986"/>
              <a:gd name="connsiteY0" fmla="*/ 0 h 9295261"/>
              <a:gd name="connsiteX1" fmla="*/ 12723745 w 14272986"/>
              <a:gd name="connsiteY1" fmla="*/ 0 h 9295261"/>
              <a:gd name="connsiteX2" fmla="*/ 14272986 w 14272986"/>
              <a:gd name="connsiteY2" fmla="*/ 451961 h 9295261"/>
              <a:gd name="connsiteX3" fmla="*/ 14272986 w 14272986"/>
              <a:gd name="connsiteY3" fmla="*/ 9295261 h 9295261"/>
              <a:gd name="connsiteX4" fmla="*/ 0 w 14272986"/>
              <a:gd name="connsiteY4" fmla="*/ 9295261 h 9295261"/>
              <a:gd name="connsiteX5" fmla="*/ 0 w 14272986"/>
              <a:gd name="connsiteY5" fmla="*/ 0 h 9295261"/>
              <a:gd name="connsiteX0" fmla="*/ 0 w 14272986"/>
              <a:gd name="connsiteY0" fmla="*/ 14068 h 9309329"/>
              <a:gd name="connsiteX1" fmla="*/ 13708484 w 14272986"/>
              <a:gd name="connsiteY1" fmla="*/ 0 h 9309329"/>
              <a:gd name="connsiteX2" fmla="*/ 14272986 w 14272986"/>
              <a:gd name="connsiteY2" fmla="*/ 466029 h 9309329"/>
              <a:gd name="connsiteX3" fmla="*/ 14272986 w 14272986"/>
              <a:gd name="connsiteY3" fmla="*/ 9309329 h 9309329"/>
              <a:gd name="connsiteX4" fmla="*/ 0 w 14272986"/>
              <a:gd name="connsiteY4" fmla="*/ 9309329 h 9309329"/>
              <a:gd name="connsiteX5" fmla="*/ 0 w 14272986"/>
              <a:gd name="connsiteY5" fmla="*/ 14068 h 9309329"/>
              <a:gd name="connsiteX0" fmla="*/ 0 w 14272986"/>
              <a:gd name="connsiteY0" fmla="*/ 14068 h 9309329"/>
              <a:gd name="connsiteX1" fmla="*/ 13708484 w 14272986"/>
              <a:gd name="connsiteY1" fmla="*/ 0 h 9309329"/>
              <a:gd name="connsiteX2" fmla="*/ 14272986 w 14272986"/>
              <a:gd name="connsiteY2" fmla="*/ 578571 h 9309329"/>
              <a:gd name="connsiteX3" fmla="*/ 14272986 w 14272986"/>
              <a:gd name="connsiteY3" fmla="*/ 9309329 h 9309329"/>
              <a:gd name="connsiteX4" fmla="*/ 0 w 14272986"/>
              <a:gd name="connsiteY4" fmla="*/ 9309329 h 9309329"/>
              <a:gd name="connsiteX5" fmla="*/ 0 w 14272986"/>
              <a:gd name="connsiteY5" fmla="*/ 14068 h 9309329"/>
              <a:gd name="connsiteX0" fmla="*/ 0 w 14282511"/>
              <a:gd name="connsiteY0" fmla="*/ 14068 h 9309329"/>
              <a:gd name="connsiteX1" fmla="*/ 13708484 w 14282511"/>
              <a:gd name="connsiteY1" fmla="*/ 0 h 9309329"/>
              <a:gd name="connsiteX2" fmla="*/ 14282511 w 14282511"/>
              <a:gd name="connsiteY2" fmla="*/ 502371 h 9309329"/>
              <a:gd name="connsiteX3" fmla="*/ 14272986 w 14282511"/>
              <a:gd name="connsiteY3" fmla="*/ 9309329 h 9309329"/>
              <a:gd name="connsiteX4" fmla="*/ 0 w 14282511"/>
              <a:gd name="connsiteY4" fmla="*/ 9309329 h 9309329"/>
              <a:gd name="connsiteX5" fmla="*/ 0 w 14282511"/>
              <a:gd name="connsiteY5" fmla="*/ 14068 h 9309329"/>
              <a:gd name="connsiteX0" fmla="*/ 0 w 14282511"/>
              <a:gd name="connsiteY0" fmla="*/ 14068 h 9309329"/>
              <a:gd name="connsiteX1" fmla="*/ 13708484 w 14282511"/>
              <a:gd name="connsiteY1" fmla="*/ 0 h 9309329"/>
              <a:gd name="connsiteX2" fmla="*/ 14282511 w 14282511"/>
              <a:gd name="connsiteY2" fmla="*/ 540471 h 9309329"/>
              <a:gd name="connsiteX3" fmla="*/ 14272986 w 14282511"/>
              <a:gd name="connsiteY3" fmla="*/ 9309329 h 9309329"/>
              <a:gd name="connsiteX4" fmla="*/ 0 w 14282511"/>
              <a:gd name="connsiteY4" fmla="*/ 9309329 h 9309329"/>
              <a:gd name="connsiteX5" fmla="*/ 0 w 14282511"/>
              <a:gd name="connsiteY5" fmla="*/ 14068 h 930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82511" h="9309329">
                <a:moveTo>
                  <a:pt x="0" y="14068"/>
                </a:moveTo>
                <a:lnTo>
                  <a:pt x="13708484" y="0"/>
                </a:lnTo>
                <a:lnTo>
                  <a:pt x="14282511" y="540471"/>
                </a:lnTo>
                <a:lnTo>
                  <a:pt x="14272986" y="9309329"/>
                </a:lnTo>
                <a:lnTo>
                  <a:pt x="0" y="9309329"/>
                </a:lnTo>
                <a:lnTo>
                  <a:pt x="0" y="14068"/>
                </a:lnTo>
                <a:close/>
              </a:path>
            </a:pathLst>
          </a:cu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dk1"/>
              </a:solidFill>
            </a:endParaRPr>
          </a:p>
        </p:txBody>
      </p:sp>
      <p:sp>
        <p:nvSpPr>
          <p:cNvPr id="87" name="Rectángulo 86">
            <a:extLst>
              <a:ext uri="{FF2B5EF4-FFF2-40B4-BE49-F238E27FC236}">
                <a16:creationId xmlns:a16="http://schemas.microsoft.com/office/drawing/2014/main" id="{07D14CC6-E63C-4046-9EED-A676F860D999}"/>
              </a:ext>
            </a:extLst>
          </p:cNvPr>
          <p:cNvSpPr/>
          <p:nvPr/>
        </p:nvSpPr>
        <p:spPr>
          <a:xfrm>
            <a:off x="16605906" y="13544075"/>
            <a:ext cx="15520801" cy="764275"/>
          </a:xfrm>
          <a:prstGeom prst="rect">
            <a:avLst/>
          </a:prstGeom>
          <a:solidFill>
            <a:srgbClr val="1B9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BF601CD5-D1F1-4EF2-AD22-C2B2E1B80B60}"/>
              </a:ext>
            </a:extLst>
          </p:cNvPr>
          <p:cNvSpPr txBox="1"/>
          <p:nvPr/>
        </p:nvSpPr>
        <p:spPr>
          <a:xfrm>
            <a:off x="16780502" y="13599562"/>
            <a:ext cx="14831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MX" sz="3600" b="1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CO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9" name="Grupo 88">
            <a:extLst>
              <a:ext uri="{FF2B5EF4-FFF2-40B4-BE49-F238E27FC236}">
                <a16:creationId xmlns:a16="http://schemas.microsoft.com/office/drawing/2014/main" id="{1B398489-6ED1-49EA-BE46-3F8247611262}"/>
              </a:ext>
            </a:extLst>
          </p:cNvPr>
          <p:cNvGrpSpPr/>
          <p:nvPr/>
        </p:nvGrpSpPr>
        <p:grpSpPr>
          <a:xfrm>
            <a:off x="16595816" y="31399070"/>
            <a:ext cx="15542530" cy="6315838"/>
            <a:chOff x="581006" y="6706205"/>
            <a:chExt cx="14435361" cy="6315838"/>
          </a:xfrm>
        </p:grpSpPr>
        <p:sp>
          <p:nvSpPr>
            <p:cNvPr id="90" name="Recortar rectángulo de esquina sencilla 31">
              <a:extLst>
                <a:ext uri="{FF2B5EF4-FFF2-40B4-BE49-F238E27FC236}">
                  <a16:creationId xmlns:a16="http://schemas.microsoft.com/office/drawing/2014/main" id="{61520307-64A4-49F9-934F-76AC09C9E970}"/>
                </a:ext>
              </a:extLst>
            </p:cNvPr>
            <p:cNvSpPr/>
            <p:nvPr/>
          </p:nvSpPr>
          <p:spPr>
            <a:xfrm rot="10800000">
              <a:off x="581006" y="7472267"/>
              <a:ext cx="14380618" cy="5549776"/>
            </a:xfrm>
            <a:custGeom>
              <a:avLst/>
              <a:gdLst>
                <a:gd name="connsiteX0" fmla="*/ 0 w 14272986"/>
                <a:gd name="connsiteY0" fmla="*/ 0 h 9295261"/>
                <a:gd name="connsiteX1" fmla="*/ 12723745 w 14272986"/>
                <a:gd name="connsiteY1" fmla="*/ 0 h 9295261"/>
                <a:gd name="connsiteX2" fmla="*/ 14272986 w 14272986"/>
                <a:gd name="connsiteY2" fmla="*/ 1549241 h 9295261"/>
                <a:gd name="connsiteX3" fmla="*/ 14272986 w 14272986"/>
                <a:gd name="connsiteY3" fmla="*/ 9295261 h 9295261"/>
                <a:gd name="connsiteX4" fmla="*/ 0 w 14272986"/>
                <a:gd name="connsiteY4" fmla="*/ 9295261 h 9295261"/>
                <a:gd name="connsiteX5" fmla="*/ 0 w 14272986"/>
                <a:gd name="connsiteY5" fmla="*/ 0 h 9295261"/>
                <a:gd name="connsiteX0" fmla="*/ 0 w 14272986"/>
                <a:gd name="connsiteY0" fmla="*/ 0 h 9295261"/>
                <a:gd name="connsiteX1" fmla="*/ 12723745 w 14272986"/>
                <a:gd name="connsiteY1" fmla="*/ 0 h 9295261"/>
                <a:gd name="connsiteX2" fmla="*/ 14272986 w 14272986"/>
                <a:gd name="connsiteY2" fmla="*/ 451961 h 9295261"/>
                <a:gd name="connsiteX3" fmla="*/ 14272986 w 14272986"/>
                <a:gd name="connsiteY3" fmla="*/ 9295261 h 9295261"/>
                <a:gd name="connsiteX4" fmla="*/ 0 w 14272986"/>
                <a:gd name="connsiteY4" fmla="*/ 9295261 h 9295261"/>
                <a:gd name="connsiteX5" fmla="*/ 0 w 14272986"/>
                <a:gd name="connsiteY5" fmla="*/ 0 h 9295261"/>
                <a:gd name="connsiteX0" fmla="*/ 0 w 14272986"/>
                <a:gd name="connsiteY0" fmla="*/ 14068 h 9309329"/>
                <a:gd name="connsiteX1" fmla="*/ 13708484 w 14272986"/>
                <a:gd name="connsiteY1" fmla="*/ 0 h 9309329"/>
                <a:gd name="connsiteX2" fmla="*/ 14272986 w 14272986"/>
                <a:gd name="connsiteY2" fmla="*/ 466029 h 9309329"/>
                <a:gd name="connsiteX3" fmla="*/ 14272986 w 14272986"/>
                <a:gd name="connsiteY3" fmla="*/ 9309329 h 9309329"/>
                <a:gd name="connsiteX4" fmla="*/ 0 w 14272986"/>
                <a:gd name="connsiteY4" fmla="*/ 9309329 h 9309329"/>
                <a:gd name="connsiteX5" fmla="*/ 0 w 14272986"/>
                <a:gd name="connsiteY5" fmla="*/ 14068 h 9309329"/>
                <a:gd name="connsiteX0" fmla="*/ 0 w 14272986"/>
                <a:gd name="connsiteY0" fmla="*/ 14068 h 9309329"/>
                <a:gd name="connsiteX1" fmla="*/ 13708484 w 14272986"/>
                <a:gd name="connsiteY1" fmla="*/ 0 h 9309329"/>
                <a:gd name="connsiteX2" fmla="*/ 14272986 w 14272986"/>
                <a:gd name="connsiteY2" fmla="*/ 578571 h 9309329"/>
                <a:gd name="connsiteX3" fmla="*/ 14272986 w 14272986"/>
                <a:gd name="connsiteY3" fmla="*/ 9309329 h 9309329"/>
                <a:gd name="connsiteX4" fmla="*/ 0 w 14272986"/>
                <a:gd name="connsiteY4" fmla="*/ 9309329 h 9309329"/>
                <a:gd name="connsiteX5" fmla="*/ 0 w 14272986"/>
                <a:gd name="connsiteY5" fmla="*/ 14068 h 9309329"/>
                <a:gd name="connsiteX0" fmla="*/ 0 w 14282511"/>
                <a:gd name="connsiteY0" fmla="*/ 14068 h 9309329"/>
                <a:gd name="connsiteX1" fmla="*/ 13708484 w 14282511"/>
                <a:gd name="connsiteY1" fmla="*/ 0 h 9309329"/>
                <a:gd name="connsiteX2" fmla="*/ 14282511 w 14282511"/>
                <a:gd name="connsiteY2" fmla="*/ 502371 h 9309329"/>
                <a:gd name="connsiteX3" fmla="*/ 14272986 w 14282511"/>
                <a:gd name="connsiteY3" fmla="*/ 9309329 h 9309329"/>
                <a:gd name="connsiteX4" fmla="*/ 0 w 14282511"/>
                <a:gd name="connsiteY4" fmla="*/ 9309329 h 9309329"/>
                <a:gd name="connsiteX5" fmla="*/ 0 w 14282511"/>
                <a:gd name="connsiteY5" fmla="*/ 14068 h 9309329"/>
                <a:gd name="connsiteX0" fmla="*/ 0 w 14282511"/>
                <a:gd name="connsiteY0" fmla="*/ 14068 h 9309329"/>
                <a:gd name="connsiteX1" fmla="*/ 13708484 w 14282511"/>
                <a:gd name="connsiteY1" fmla="*/ 0 h 9309329"/>
                <a:gd name="connsiteX2" fmla="*/ 14282511 w 14282511"/>
                <a:gd name="connsiteY2" fmla="*/ 540471 h 9309329"/>
                <a:gd name="connsiteX3" fmla="*/ 14272986 w 14282511"/>
                <a:gd name="connsiteY3" fmla="*/ 9309329 h 9309329"/>
                <a:gd name="connsiteX4" fmla="*/ 0 w 14282511"/>
                <a:gd name="connsiteY4" fmla="*/ 9309329 h 9309329"/>
                <a:gd name="connsiteX5" fmla="*/ 0 w 14282511"/>
                <a:gd name="connsiteY5" fmla="*/ 14068 h 9309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2511" h="9309329">
                  <a:moveTo>
                    <a:pt x="0" y="14068"/>
                  </a:moveTo>
                  <a:lnTo>
                    <a:pt x="13708484" y="0"/>
                  </a:lnTo>
                  <a:lnTo>
                    <a:pt x="14282511" y="540471"/>
                  </a:lnTo>
                  <a:lnTo>
                    <a:pt x="14272986" y="9309329"/>
                  </a:lnTo>
                  <a:lnTo>
                    <a:pt x="0" y="9309329"/>
                  </a:lnTo>
                  <a:lnTo>
                    <a:pt x="0" y="14068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schemeClr val="dk1"/>
                </a:solidFill>
              </a:endParaRPr>
            </a:p>
          </p:txBody>
        </p:sp>
        <p:sp>
          <p:nvSpPr>
            <p:cNvPr id="91" name="Rectángulo 90">
              <a:extLst>
                <a:ext uri="{FF2B5EF4-FFF2-40B4-BE49-F238E27FC236}">
                  <a16:creationId xmlns:a16="http://schemas.microsoft.com/office/drawing/2014/main" id="{BAD5D1FC-D4F1-4BFC-B941-86F839E6DE3C}"/>
                </a:ext>
              </a:extLst>
            </p:cNvPr>
            <p:cNvSpPr/>
            <p:nvPr/>
          </p:nvSpPr>
          <p:spPr>
            <a:xfrm>
              <a:off x="601187" y="6706205"/>
              <a:ext cx="14415180" cy="764275"/>
            </a:xfrm>
            <a:prstGeom prst="rect">
              <a:avLst/>
            </a:prstGeom>
            <a:solidFill>
              <a:srgbClr val="1B9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2" name="CuadroTexto 91">
              <a:extLst>
                <a:ext uri="{FF2B5EF4-FFF2-40B4-BE49-F238E27FC236}">
                  <a16:creationId xmlns:a16="http://schemas.microsoft.com/office/drawing/2014/main" id="{582C70DD-260D-4C33-9317-2AB2BEDA4F91}"/>
                </a:ext>
              </a:extLst>
            </p:cNvPr>
            <p:cNvSpPr txBox="1"/>
            <p:nvPr/>
          </p:nvSpPr>
          <p:spPr>
            <a:xfrm>
              <a:off x="775783" y="6761692"/>
              <a:ext cx="13774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>
                <a:spcBef>
                  <a:spcPts val="0"/>
                </a:spcBef>
                <a:spcAft>
                  <a:spcPts val="0"/>
                </a:spcAft>
              </a:pPr>
              <a:r>
                <a:rPr lang="es-MX" sz="3600" b="1" i="0" u="none" strike="noStrike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CONCLUSIONES</a:t>
              </a:r>
              <a:endParaRPr lang="es-CO" sz="3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04429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643</TotalTime>
  <Words>122</Words>
  <Application>Microsoft Office PowerPoint</Application>
  <PresentationFormat>Personalizado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Relaciones Públicas ISER</dc:creator>
  <cp:lastModifiedBy>Graduados ISER</cp:lastModifiedBy>
  <cp:revision>42</cp:revision>
  <dcterms:created xsi:type="dcterms:W3CDTF">2024-10-04T15:33:14Z</dcterms:created>
  <dcterms:modified xsi:type="dcterms:W3CDTF">2025-07-01T23:37:27Z</dcterms:modified>
</cp:coreProperties>
</file>