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59" r:id="rId5"/>
    <p:sldId id="261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9E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0C7EE4-5485-43EA-B3BC-54D9EDAC568D}" v="9" dt="2026-03-10T21:53:29.3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laciones Públicas ISER" userId="c8860eb0-8358-489a-9efc-967ff52c9bb1" providerId="ADAL" clId="{05E86475-7BA6-4289-A1A5-DACF5A56BB7A}"/>
    <pc:docChg chg="custSel addSld delSld modSld modMainMaster">
      <pc:chgData name="Relaciones Públicas ISER" userId="c8860eb0-8358-489a-9efc-967ff52c9bb1" providerId="ADAL" clId="{05E86475-7BA6-4289-A1A5-DACF5A56BB7A}" dt="2026-03-10T21:53:29.365" v="17"/>
      <pc:docMkLst>
        <pc:docMk/>
      </pc:docMkLst>
      <pc:sldChg chg="modSp mod setBg">
        <pc:chgData name="Relaciones Públicas ISER" userId="c8860eb0-8358-489a-9efc-967ff52c9bb1" providerId="ADAL" clId="{05E86475-7BA6-4289-A1A5-DACF5A56BB7A}" dt="2026-03-10T21:53:00.030" v="9" actId="1076"/>
        <pc:sldMkLst>
          <pc:docMk/>
          <pc:sldMk cId="1838080636" sldId="256"/>
        </pc:sldMkLst>
        <pc:spChg chg="mod">
          <ac:chgData name="Relaciones Públicas ISER" userId="c8860eb0-8358-489a-9efc-967ff52c9bb1" providerId="ADAL" clId="{05E86475-7BA6-4289-A1A5-DACF5A56BB7A}" dt="2026-03-10T21:52:57.459" v="8" actId="14100"/>
          <ac:spMkLst>
            <pc:docMk/>
            <pc:sldMk cId="1838080636" sldId="256"/>
            <ac:spMk id="2" creationId="{2B04AF40-A6A0-C6BD-98A1-6F2678DACB3A}"/>
          </ac:spMkLst>
        </pc:spChg>
        <pc:spChg chg="mod">
          <ac:chgData name="Relaciones Públicas ISER" userId="c8860eb0-8358-489a-9efc-967ff52c9bb1" providerId="ADAL" clId="{05E86475-7BA6-4289-A1A5-DACF5A56BB7A}" dt="2026-03-10T21:53:00.030" v="9" actId="1076"/>
          <ac:spMkLst>
            <pc:docMk/>
            <pc:sldMk cId="1838080636" sldId="256"/>
            <ac:spMk id="3" creationId="{E026ED62-0738-9D66-66FB-D19A6A8EC25F}"/>
          </ac:spMkLst>
        </pc:spChg>
      </pc:sldChg>
      <pc:sldChg chg="setBg">
        <pc:chgData name="Relaciones Públicas ISER" userId="c8860eb0-8358-489a-9efc-967ff52c9bb1" providerId="ADAL" clId="{05E86475-7BA6-4289-A1A5-DACF5A56BB7A}" dt="2026-03-10T21:53:18.371" v="15"/>
        <pc:sldMkLst>
          <pc:docMk/>
          <pc:sldMk cId="3062941415" sldId="259"/>
        </pc:sldMkLst>
      </pc:sldChg>
      <pc:sldChg chg="addSp delSp modSp del mod setBg">
        <pc:chgData name="Relaciones Públicas ISER" userId="c8860eb0-8358-489a-9efc-967ff52c9bb1" providerId="ADAL" clId="{05E86475-7BA6-4289-A1A5-DACF5A56BB7A}" dt="2026-03-10T21:53:11.073" v="13" actId="47"/>
        <pc:sldMkLst>
          <pc:docMk/>
          <pc:sldMk cId="4214544289" sldId="260"/>
        </pc:sldMkLst>
        <pc:spChg chg="mod">
          <ac:chgData name="Relaciones Públicas ISER" userId="c8860eb0-8358-489a-9efc-967ff52c9bb1" providerId="ADAL" clId="{05E86475-7BA6-4289-A1A5-DACF5A56BB7A}" dt="2026-03-10T21:52:22.556" v="4" actId="14100"/>
          <ac:spMkLst>
            <pc:docMk/>
            <pc:sldMk cId="4214544289" sldId="260"/>
            <ac:spMk id="2" creationId="{419AD780-4349-480B-B285-E487B26812D1}"/>
          </ac:spMkLst>
        </pc:spChg>
        <pc:spChg chg="del">
          <ac:chgData name="Relaciones Públicas ISER" userId="c8860eb0-8358-489a-9efc-967ff52c9bb1" providerId="ADAL" clId="{05E86475-7BA6-4289-A1A5-DACF5A56BB7A}" dt="2026-03-10T21:51:58.786" v="0" actId="931"/>
          <ac:spMkLst>
            <pc:docMk/>
            <pc:sldMk cId="4214544289" sldId="260"/>
            <ac:spMk id="3" creationId="{5B2BA16F-34CE-5807-D839-4CD808E66B88}"/>
          </ac:spMkLst>
        </pc:spChg>
        <pc:spChg chg="add mod">
          <ac:chgData name="Relaciones Públicas ISER" userId="c8860eb0-8358-489a-9efc-967ff52c9bb1" providerId="ADAL" clId="{05E86475-7BA6-4289-A1A5-DACF5A56BB7A}" dt="2026-03-10T21:52:06.757" v="1" actId="478"/>
          <ac:spMkLst>
            <pc:docMk/>
            <pc:sldMk cId="4214544289" sldId="260"/>
            <ac:spMk id="7" creationId="{16431379-979B-BB5D-E75A-48A90DFE51DB}"/>
          </ac:spMkLst>
        </pc:spChg>
        <pc:picChg chg="add del mod ord">
          <ac:chgData name="Relaciones Públicas ISER" userId="c8860eb0-8358-489a-9efc-967ff52c9bb1" providerId="ADAL" clId="{05E86475-7BA6-4289-A1A5-DACF5A56BB7A}" dt="2026-03-10T21:52:06.757" v="1" actId="478"/>
          <ac:picMkLst>
            <pc:docMk/>
            <pc:sldMk cId="4214544289" sldId="260"/>
            <ac:picMk id="5" creationId="{0439CDB6-294C-1C7D-7A9E-043D31922AB8}"/>
          </ac:picMkLst>
        </pc:picChg>
      </pc:sldChg>
      <pc:sldChg chg="setBg">
        <pc:chgData name="Relaciones Públicas ISER" userId="c8860eb0-8358-489a-9efc-967ff52c9bb1" providerId="ADAL" clId="{05E86475-7BA6-4289-A1A5-DACF5A56BB7A}" dt="2026-03-10T21:53:29.365" v="17"/>
        <pc:sldMkLst>
          <pc:docMk/>
          <pc:sldMk cId="4294559660" sldId="261"/>
        </pc:sldMkLst>
      </pc:sldChg>
      <pc:sldChg chg="new">
        <pc:chgData name="Relaciones Públicas ISER" userId="c8860eb0-8358-489a-9efc-967ff52c9bb1" providerId="ADAL" clId="{05E86475-7BA6-4289-A1A5-DACF5A56BB7A}" dt="2026-03-10T21:53:09.153" v="12" actId="680"/>
        <pc:sldMkLst>
          <pc:docMk/>
          <pc:sldMk cId="199013807" sldId="262"/>
        </pc:sldMkLst>
      </pc:sldChg>
      <pc:sldChg chg="new del">
        <pc:chgData name="Relaciones Públicas ISER" userId="c8860eb0-8358-489a-9efc-967ff52c9bb1" providerId="ADAL" clId="{05E86475-7BA6-4289-A1A5-DACF5A56BB7A}" dt="2026-03-10T21:53:06.438" v="11" actId="47"/>
        <pc:sldMkLst>
          <pc:docMk/>
          <pc:sldMk cId="1317395989" sldId="262"/>
        </pc:sldMkLst>
      </pc:sldChg>
      <pc:sldMasterChg chg="setBg modSldLayout">
        <pc:chgData name="Relaciones Públicas ISER" userId="c8860eb0-8358-489a-9efc-967ff52c9bb1" providerId="ADAL" clId="{05E86475-7BA6-4289-A1A5-DACF5A56BB7A}" dt="2026-03-10T21:52:38.638" v="5"/>
        <pc:sldMasterMkLst>
          <pc:docMk/>
          <pc:sldMasterMk cId="646593842" sldId="2147483648"/>
        </pc:sldMasterMkLst>
        <pc:sldLayoutChg chg="setBg">
          <pc:chgData name="Relaciones Públicas ISER" userId="c8860eb0-8358-489a-9efc-967ff52c9bb1" providerId="ADAL" clId="{05E86475-7BA6-4289-A1A5-DACF5A56BB7A}" dt="2026-03-10T21:52:38.638" v="5"/>
          <pc:sldLayoutMkLst>
            <pc:docMk/>
            <pc:sldMasterMk cId="646593842" sldId="2147483648"/>
            <pc:sldLayoutMk cId="2111701896" sldId="2147483649"/>
          </pc:sldLayoutMkLst>
        </pc:sldLayoutChg>
        <pc:sldLayoutChg chg="setBg">
          <pc:chgData name="Relaciones Públicas ISER" userId="c8860eb0-8358-489a-9efc-967ff52c9bb1" providerId="ADAL" clId="{05E86475-7BA6-4289-A1A5-DACF5A56BB7A}" dt="2026-03-10T21:52:38.638" v="5"/>
          <pc:sldLayoutMkLst>
            <pc:docMk/>
            <pc:sldMasterMk cId="646593842" sldId="2147483648"/>
            <pc:sldLayoutMk cId="101927904" sldId="2147483650"/>
          </pc:sldLayoutMkLst>
        </pc:sldLayoutChg>
        <pc:sldLayoutChg chg="setBg">
          <pc:chgData name="Relaciones Públicas ISER" userId="c8860eb0-8358-489a-9efc-967ff52c9bb1" providerId="ADAL" clId="{05E86475-7BA6-4289-A1A5-DACF5A56BB7A}" dt="2026-03-10T21:52:38.638" v="5"/>
          <pc:sldLayoutMkLst>
            <pc:docMk/>
            <pc:sldMasterMk cId="646593842" sldId="2147483648"/>
            <pc:sldLayoutMk cId="1570743262" sldId="2147483651"/>
          </pc:sldLayoutMkLst>
        </pc:sldLayoutChg>
        <pc:sldLayoutChg chg="setBg">
          <pc:chgData name="Relaciones Públicas ISER" userId="c8860eb0-8358-489a-9efc-967ff52c9bb1" providerId="ADAL" clId="{05E86475-7BA6-4289-A1A5-DACF5A56BB7A}" dt="2026-03-10T21:52:38.638" v="5"/>
          <pc:sldLayoutMkLst>
            <pc:docMk/>
            <pc:sldMasterMk cId="646593842" sldId="2147483648"/>
            <pc:sldLayoutMk cId="1725294397" sldId="2147483652"/>
          </pc:sldLayoutMkLst>
        </pc:sldLayoutChg>
        <pc:sldLayoutChg chg="setBg">
          <pc:chgData name="Relaciones Públicas ISER" userId="c8860eb0-8358-489a-9efc-967ff52c9bb1" providerId="ADAL" clId="{05E86475-7BA6-4289-A1A5-DACF5A56BB7A}" dt="2026-03-10T21:52:38.638" v="5"/>
          <pc:sldLayoutMkLst>
            <pc:docMk/>
            <pc:sldMasterMk cId="646593842" sldId="2147483648"/>
            <pc:sldLayoutMk cId="1855832103" sldId="2147483653"/>
          </pc:sldLayoutMkLst>
        </pc:sldLayoutChg>
        <pc:sldLayoutChg chg="setBg">
          <pc:chgData name="Relaciones Públicas ISER" userId="c8860eb0-8358-489a-9efc-967ff52c9bb1" providerId="ADAL" clId="{05E86475-7BA6-4289-A1A5-DACF5A56BB7A}" dt="2026-03-10T21:52:38.638" v="5"/>
          <pc:sldLayoutMkLst>
            <pc:docMk/>
            <pc:sldMasterMk cId="646593842" sldId="2147483648"/>
            <pc:sldLayoutMk cId="3971402585" sldId="2147483654"/>
          </pc:sldLayoutMkLst>
        </pc:sldLayoutChg>
        <pc:sldLayoutChg chg="setBg">
          <pc:chgData name="Relaciones Públicas ISER" userId="c8860eb0-8358-489a-9efc-967ff52c9bb1" providerId="ADAL" clId="{05E86475-7BA6-4289-A1A5-DACF5A56BB7A}" dt="2026-03-10T21:52:38.638" v="5"/>
          <pc:sldLayoutMkLst>
            <pc:docMk/>
            <pc:sldMasterMk cId="646593842" sldId="2147483648"/>
            <pc:sldLayoutMk cId="3290897922" sldId="2147483655"/>
          </pc:sldLayoutMkLst>
        </pc:sldLayoutChg>
        <pc:sldLayoutChg chg="setBg">
          <pc:chgData name="Relaciones Públicas ISER" userId="c8860eb0-8358-489a-9efc-967ff52c9bb1" providerId="ADAL" clId="{05E86475-7BA6-4289-A1A5-DACF5A56BB7A}" dt="2026-03-10T21:52:38.638" v="5"/>
          <pc:sldLayoutMkLst>
            <pc:docMk/>
            <pc:sldMasterMk cId="646593842" sldId="2147483648"/>
            <pc:sldLayoutMk cId="2581787374" sldId="2147483656"/>
          </pc:sldLayoutMkLst>
        </pc:sldLayoutChg>
        <pc:sldLayoutChg chg="setBg">
          <pc:chgData name="Relaciones Públicas ISER" userId="c8860eb0-8358-489a-9efc-967ff52c9bb1" providerId="ADAL" clId="{05E86475-7BA6-4289-A1A5-DACF5A56BB7A}" dt="2026-03-10T21:52:38.638" v="5"/>
          <pc:sldLayoutMkLst>
            <pc:docMk/>
            <pc:sldMasterMk cId="646593842" sldId="2147483648"/>
            <pc:sldLayoutMk cId="2415928697" sldId="2147483657"/>
          </pc:sldLayoutMkLst>
        </pc:sldLayoutChg>
        <pc:sldLayoutChg chg="setBg">
          <pc:chgData name="Relaciones Públicas ISER" userId="c8860eb0-8358-489a-9efc-967ff52c9bb1" providerId="ADAL" clId="{05E86475-7BA6-4289-A1A5-DACF5A56BB7A}" dt="2026-03-10T21:52:38.638" v="5"/>
          <pc:sldLayoutMkLst>
            <pc:docMk/>
            <pc:sldMasterMk cId="646593842" sldId="2147483648"/>
            <pc:sldLayoutMk cId="509146740" sldId="2147483658"/>
          </pc:sldLayoutMkLst>
        </pc:sldLayoutChg>
        <pc:sldLayoutChg chg="setBg">
          <pc:chgData name="Relaciones Públicas ISER" userId="c8860eb0-8358-489a-9efc-967ff52c9bb1" providerId="ADAL" clId="{05E86475-7BA6-4289-A1A5-DACF5A56BB7A}" dt="2026-03-10T21:52:38.638" v="5"/>
          <pc:sldLayoutMkLst>
            <pc:docMk/>
            <pc:sldMasterMk cId="646593842" sldId="2147483648"/>
            <pc:sldLayoutMk cId="753915271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6EE4BF-C34E-2FA9-4C13-2FEB1DCC65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CD9C68-5E71-AEE3-128E-32B26B2003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53E3B0-6F97-BAAA-6A7D-C0FFAB4A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FD4190-9C86-4221-8B9F-A049DE9B179B}" type="datetimeFigureOut">
              <a:rPr lang="es-CO" smtClean="0"/>
              <a:t>10/03/2026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E6C838-C387-2B8B-7EDA-1418FC42F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707486-493D-FDEF-AAD3-17157479C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FE6F5C-75FA-488E-AF77-F4FB11AAAF3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11701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6FE3B1-DEC3-7A78-854C-53EF9788C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958DFC-8F87-DF92-1A99-F3A2C2459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F37822-8A01-3D09-41E7-07E320DA4A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FD4190-9C86-4221-8B9F-A049DE9B179B}" type="datetimeFigureOut">
              <a:rPr lang="es-CO" smtClean="0"/>
              <a:t>10/03/2026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A70CE9-046E-75C4-BD40-540EE9120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C9069D-E10C-AF9C-363F-07FAED07B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FE6F5C-75FA-488E-AF77-F4FB11AAAF3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1927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D255F8-D6D6-269C-398E-D94E75971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983CFD-8858-E0B4-87A4-D72F32F2E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68E824-EB51-6B11-3CAB-91267527F9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FD4190-9C86-4221-8B9F-A049DE9B179B}" type="datetimeFigureOut">
              <a:rPr lang="es-CO" smtClean="0"/>
              <a:t>10/03/2026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63A0B7-D8DA-7E27-920E-D8F27CA86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AAA025-C32E-D49D-1A1D-773094FB7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FE6F5C-75FA-488E-AF77-F4FB11AAAF3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70743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D0F6B3-8E56-7971-C40D-F3F91BF8F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5018BC-CBD8-96D0-7C06-979564F244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6479F94-9E33-E041-9E6A-2B241C19C9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79DA9B-C7C1-F7B2-9577-42F1A302F8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FD4190-9C86-4221-8B9F-A049DE9B179B}" type="datetimeFigureOut">
              <a:rPr lang="es-CO" smtClean="0"/>
              <a:t>10/03/2026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477DF0-F339-7948-0B63-6F00BEE2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7DF0F3-5CA9-4F79-9E4E-8C8EBF5CD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FE6F5C-75FA-488E-AF77-F4FB11AAAF3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2529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1FFD5A-7C4B-A05D-742C-F6761DC1F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2D48EBA-38FB-E6BA-2DE7-EA5D9C77B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401BF4A-EDBC-55E2-77E5-DD4318A830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69C8992-D103-C7DA-833E-B452911D0A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7889C16-4885-0CA2-3A9C-AB14DF91B2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61E9059-BF59-CAB5-AE41-17256150B7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FD4190-9C86-4221-8B9F-A049DE9B179B}" type="datetimeFigureOut">
              <a:rPr lang="es-CO" smtClean="0"/>
              <a:t>10/03/2026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B1FBC50-2217-B6A8-F4EC-74E1070D8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A75878A-65B0-3299-F22F-66C88CEEF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FE6F5C-75FA-488E-AF77-F4FB11AAAF3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55832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FAB936-3F2A-0B67-30C8-70CEE391C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13C6400-20E6-C8C7-EDC2-D95D45CB6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FD4190-9C86-4221-8B9F-A049DE9B179B}" type="datetimeFigureOut">
              <a:rPr lang="es-CO" smtClean="0"/>
              <a:t>10/03/2026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081AA04-8EC8-423F-87CE-F47F9D748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F48B907-CA65-4600-2E0D-0F53048B0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FE6F5C-75FA-488E-AF77-F4FB11AAAF3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71402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E40E25D-B886-7118-F05B-6198D95640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FD4190-9C86-4221-8B9F-A049DE9B179B}" type="datetimeFigureOut">
              <a:rPr lang="es-CO" smtClean="0"/>
              <a:t>10/03/2026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687B0AD-FC02-FE41-C837-445614141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6852E7B-E2AA-2BD5-1258-FD3EBC923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FE6F5C-75FA-488E-AF77-F4FB11AAAF3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90897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6625B0-4822-FE4B-E0C9-F5E36DF24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0CF958-A7CC-48AF-E842-DA3741493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B8DAB1A-5DAC-9116-328A-75064A13A3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A6D7D3-CC21-E56A-2B65-9B59D5D7F2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FD4190-9C86-4221-8B9F-A049DE9B179B}" type="datetimeFigureOut">
              <a:rPr lang="es-CO" smtClean="0"/>
              <a:t>10/03/2026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D64CA7-0327-AD19-D1CA-8B1C9F68D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F091D8-FED0-3509-A4F3-8CEF9266C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FE6F5C-75FA-488E-AF77-F4FB11AAAF3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81787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778D4C-002B-208B-3C6C-3976FFA6D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38F0F8F-E19E-94F9-E0EB-E8CD04042B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A17FF0-65FF-5DAA-65D6-CDDDAD6EC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DD1644-6B62-2932-9EF7-CD6E117BC0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FD4190-9C86-4221-8B9F-A049DE9B179B}" type="datetimeFigureOut">
              <a:rPr lang="es-CO" smtClean="0"/>
              <a:t>10/03/2026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43F39EE-EE50-5D8E-4224-1F0340242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D220051-108A-5296-32CB-E841592B1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FE6F5C-75FA-488E-AF77-F4FB11AAAF3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5928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DAB782-E0D0-C04A-539D-0B9893532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30B24AA-E12D-8F53-5B42-22942813C3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B25245-D8C7-7584-7FE7-0908001E28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FD4190-9C86-4221-8B9F-A049DE9B179B}" type="datetimeFigureOut">
              <a:rPr lang="es-CO" smtClean="0"/>
              <a:t>10/03/2026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3353C7-C39B-BC16-C73D-B57806949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2E698B-673C-757A-70AB-3189B5D45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FE6F5C-75FA-488E-AF77-F4FB11AAAF3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9146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9643366-2480-E061-3882-BC2AF61354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19D4893-6986-EAFC-5FD2-9245AA1B92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BCABF0-142A-9FED-3F2A-1FCA3B3885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FD4190-9C86-4221-8B9F-A049DE9B179B}" type="datetimeFigureOut">
              <a:rPr lang="es-CO" smtClean="0"/>
              <a:t>10/03/2026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20DB8E-1586-4D40-83CB-F5106290B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88B083-B3CE-79DA-A068-DD8CD0E80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FE6F5C-75FA-488E-AF77-F4FB11AAAF3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5391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E6D9B97-4DFE-D174-F0EF-DA9E6A3A2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1491" y="102754"/>
            <a:ext cx="8174182" cy="11565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6B7C6D-2604-9640-AE58-29A0F3409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3273" y="1825625"/>
            <a:ext cx="1158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646593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B9E8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04AF40-A6A0-C6BD-98A1-6F2678DAC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24201"/>
            <a:ext cx="9559636" cy="1623290"/>
          </a:xfrm>
        </p:spPr>
        <p:txBody>
          <a:bodyPr anchor="ctr" anchorCtr="0">
            <a:noAutofit/>
          </a:bodyPr>
          <a:lstStyle/>
          <a:p>
            <a:r>
              <a:rPr lang="es-CO" b="1" dirty="0">
                <a:solidFill>
                  <a:srgbClr val="1B9E88"/>
                </a:solidFill>
              </a:rPr>
              <a:t>Título de la Presentación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026ED62-0738-9D66-66FB-D19A6A8EC2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50255"/>
            <a:ext cx="9144000" cy="794472"/>
          </a:xfrm>
        </p:spPr>
        <p:txBody>
          <a:bodyPr anchor="ctr" anchorCtr="0">
            <a:normAutofit/>
          </a:bodyPr>
          <a:lstStyle/>
          <a:p>
            <a:r>
              <a:rPr lang="es-CO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Nombre y Apellidos del Autor (es)</a:t>
            </a:r>
          </a:p>
        </p:txBody>
      </p:sp>
    </p:spTree>
    <p:extLst>
      <p:ext uri="{BB962C8B-B14F-4D97-AF65-F5344CB8AC3E}">
        <p14:creationId xmlns:p14="http://schemas.microsoft.com/office/powerpoint/2010/main" val="1838080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87EB88-6D5F-1904-B721-3463240B7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EF7D7A-4015-E34E-3F80-94829FAAEE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4010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939C8E-BC34-478B-5532-0E85AC40F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85460B-010B-3806-EAEC-7F600E86D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9013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941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45596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12</Words>
  <Application>Microsoft Office PowerPoint</Application>
  <PresentationFormat>Panorámica</PresentationFormat>
  <Paragraphs>2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7" baseType="lpstr">
      <vt:lpstr>Arial</vt:lpstr>
      <vt:lpstr>Tema de Office</vt:lpstr>
      <vt:lpstr>Título de la Presentación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Relaciones Públicas ISER</dc:creator>
  <cp:lastModifiedBy>Relaciones Públicas ISER</cp:lastModifiedBy>
  <cp:revision>3</cp:revision>
  <dcterms:created xsi:type="dcterms:W3CDTF">2026-02-03T20:47:15Z</dcterms:created>
  <dcterms:modified xsi:type="dcterms:W3CDTF">2026-03-10T21:53:31Z</dcterms:modified>
</cp:coreProperties>
</file>